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59"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y="6858000" cx="9144000"/>
  <p:notesSz cx="6858000" cy="9144000"/>
  <p:embeddedFontLst>
    <p:embeddedFont>
      <p:font typeface="Lato"/>
      <p:regular r:id="rId27"/>
      <p:bold r:id="rId28"/>
      <p:italic r:id="rId29"/>
      <p:boldItalic r:id="rId30"/>
    </p:embeddedFont>
    <p:embeddedFont>
      <p:font typeface="Lato Black"/>
      <p:bold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368">
          <p15:clr>
            <a:srgbClr val="A4A3A4"/>
          </p15:clr>
        </p15:guide>
        <p15:guide id="2" pos="2880">
          <p15:clr>
            <a:srgbClr val="A4A3A4"/>
          </p15:clr>
        </p15:guide>
        <p15:guide id="3" orient="horz" pos="1034">
          <p15:clr>
            <a:srgbClr val="A4A3A4"/>
          </p15:clr>
        </p15:guide>
        <p15:guide id="4" orient="horz" pos="2952">
          <p15:clr>
            <a:srgbClr val="A4A3A4"/>
          </p15:clr>
        </p15:guide>
        <p15:guide id="5" pos="316">
          <p15:clr>
            <a:srgbClr val="A4A3A4"/>
          </p15:clr>
        </p15:guide>
      </p15:sldGuideLst>
    </p:ext>
    <p:ext uri="http://customooxmlschemas.google.com/">
      <go:slidesCustomData xmlns:go="http://customooxmlschemas.google.com/" r:id="rId33" roundtripDataSignature="AMtx7mggM1CZF2AcfcG9KlKef25FYH2PP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368" orient="horz"/>
        <p:guide pos="2880"/>
        <p:guide pos="1034" orient="horz"/>
        <p:guide pos="2952" orient="horz"/>
        <p:guide pos="316"/>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font" Target="fonts/Lato-bold.fntdata"/><Relationship Id="rId27" Type="http://schemas.openxmlformats.org/officeDocument/2006/relationships/font" Target="fonts/Lato-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Lato-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LatoBlack-bold.fntdata"/><Relationship Id="rId30" Type="http://schemas.openxmlformats.org/officeDocument/2006/relationships/font" Target="fonts/Lato-boldItalic.fntdata"/><Relationship Id="rId11" Type="http://schemas.openxmlformats.org/officeDocument/2006/relationships/slide" Target="slides/slide4.xml"/><Relationship Id="rId33" Type="http://customschemas.google.com/relationships/presentationmetadata" Target="metadata"/><Relationship Id="rId10" Type="http://schemas.openxmlformats.org/officeDocument/2006/relationships/slide" Target="slides/slide3.xml"/><Relationship Id="rId32" Type="http://schemas.openxmlformats.org/officeDocument/2006/relationships/font" Target="fonts/LatoBlack-boldItalic.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 name="Google Shape;29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800"/>
              </a:spcBef>
              <a:spcAft>
                <a:spcPts val="0"/>
              </a:spcAft>
              <a:buSzPts val="1100"/>
              <a:buNone/>
            </a:pPr>
            <a:r>
              <a:t/>
            </a:r>
            <a:endParaRPr sz="1200">
              <a:solidFill>
                <a:schemeClr val="dk1"/>
              </a:solidFill>
              <a:latin typeface="Lato"/>
              <a:ea typeface="Lato"/>
              <a:cs typeface="Lato"/>
              <a:sym typeface="La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solidFill>
                <a:schemeClr val="dk1"/>
              </a:solidFill>
              <a:latin typeface="Lato"/>
              <a:ea typeface="Lato"/>
              <a:cs typeface="Lato"/>
              <a:sym typeface="La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800"/>
              </a:spcBef>
              <a:spcAft>
                <a:spcPts val="0"/>
              </a:spcAft>
              <a:buSzPts val="1100"/>
              <a:buNone/>
            </a:pPr>
            <a:r>
              <a:t/>
            </a:r>
            <a:endParaRPr sz="1200">
              <a:solidFill>
                <a:schemeClr val="dk1"/>
              </a:solidFill>
              <a:latin typeface="Lato"/>
              <a:ea typeface="Lato"/>
              <a:cs typeface="Lato"/>
              <a:sym typeface="La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 name="Google Shape;32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solidFill>
                <a:schemeClr val="dk1"/>
              </a:solidFill>
              <a:latin typeface="Lato"/>
              <a:ea typeface="Lato"/>
              <a:cs typeface="Lato"/>
              <a:sym typeface="La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58f7b73df6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g158f7b73df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i="1" sz="1200">
              <a:solidFill>
                <a:schemeClr val="dk1"/>
              </a:solidFill>
              <a:latin typeface="Lato"/>
              <a:ea typeface="Lato"/>
              <a:cs typeface="Lato"/>
              <a:sym typeface="La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b="1">
              <a:solidFill>
                <a:schemeClr val="dk1"/>
              </a:solidFill>
              <a:highlight>
                <a:srgbClr val="FFF2CC"/>
              </a:highlight>
              <a:latin typeface="Lato"/>
              <a:ea typeface="Lato"/>
              <a:cs typeface="Lato"/>
              <a:sym typeface="La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200">
              <a:highlight>
                <a:srgbClr val="FFF2CC"/>
              </a:highlight>
              <a:latin typeface="Lato"/>
              <a:ea typeface="Lato"/>
              <a:cs typeface="Lato"/>
              <a:sym typeface="La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1" name="Google Shape;36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ato"/>
              <a:ea typeface="Lato"/>
              <a:cs typeface="Lato"/>
              <a:sym typeface="La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0" name="Google Shape;37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200">
              <a:solidFill>
                <a:schemeClr val="dk1"/>
              </a:solidFill>
              <a:highlight>
                <a:srgbClr val="FFF2CC"/>
              </a:highlight>
              <a:latin typeface="Lato"/>
              <a:ea typeface="Lato"/>
              <a:cs typeface="Lato"/>
              <a:sym typeface="La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ato"/>
              <a:ea typeface="Lato"/>
              <a:cs typeface="Lato"/>
              <a:sym typeface="La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solidFill>
                <a:schemeClr val="dk1"/>
              </a:solidFill>
              <a:latin typeface="Lato"/>
              <a:ea typeface="Lato"/>
              <a:cs typeface="Lato"/>
              <a:sym typeface="La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solidFill>
                <a:schemeClr val="dk1"/>
              </a:solidFill>
              <a:latin typeface="Lato"/>
              <a:ea typeface="Lato"/>
              <a:cs typeface="Lato"/>
              <a:sym typeface="La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 name="Google Shape;27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200">
              <a:solidFill>
                <a:schemeClr val="dk1"/>
              </a:solidFill>
              <a:highlight>
                <a:srgbClr val="FFF2CC"/>
              </a:highlight>
              <a:latin typeface="Lato"/>
              <a:ea typeface="Lato"/>
              <a:cs typeface="Lato"/>
              <a:sym typeface="La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Clr>
                <a:schemeClr val="dk1"/>
              </a:buClr>
              <a:buSzPts val="1100"/>
              <a:buFont typeface="Arial"/>
              <a:buNone/>
            </a:pPr>
            <a:r>
              <a:t/>
            </a:r>
            <a:endParaRPr sz="1200">
              <a:solidFill>
                <a:schemeClr val="dk1"/>
              </a:solidFill>
              <a:latin typeface="Lato"/>
              <a:ea typeface="Lato"/>
              <a:cs typeface="Lato"/>
              <a:sym typeface="La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1"/>
          <p:cNvSpPr/>
          <p:nvPr/>
        </p:nvSpPr>
        <p:spPr>
          <a:xfrm>
            <a:off x="0" y="3399750"/>
            <a:ext cx="9144000" cy="3610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1"/>
          <p:cNvSpPr txBox="1"/>
          <p:nvPr>
            <p:ph idx="12" type="sldNum"/>
          </p:nvPr>
        </p:nvSpPr>
        <p:spPr>
          <a:xfrm>
            <a:off x="3192201" y="6319225"/>
            <a:ext cx="57528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  </a:t>
            </a:r>
            <a:fld id="{00000000-1234-1234-1234-123412341234}" type="slidenum">
              <a:rPr lang="en"/>
              <a:t>‹#›</a:t>
            </a:fld>
            <a:endParaRPr/>
          </a:p>
        </p:txBody>
      </p:sp>
      <p:sp>
        <p:nvSpPr>
          <p:cNvPr id="14" name="Google Shape;14;p21"/>
          <p:cNvSpPr txBox="1"/>
          <p:nvPr>
            <p:ph idx="2"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TITLE</a:t>
            </a:r>
            <a:endParaRPr/>
          </a:p>
        </p:txBody>
      </p:sp>
      <p:sp>
        <p:nvSpPr>
          <p:cNvPr id="15" name="Google Shape;15;p21"/>
          <p:cNvSpPr/>
          <p:nvPr/>
        </p:nvSpPr>
        <p:spPr>
          <a:xfrm>
            <a:off x="0" y="-115350"/>
            <a:ext cx="9144000" cy="3515100"/>
          </a:xfrm>
          <a:prstGeom prst="rect">
            <a:avLst/>
          </a:prstGeom>
          <a:solidFill>
            <a:srgbClr val="520C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21"/>
          <p:cNvSpPr txBox="1"/>
          <p:nvPr>
            <p:ph idx="1" type="subTitle"/>
          </p:nvPr>
        </p:nvSpPr>
        <p:spPr>
          <a:xfrm>
            <a:off x="311750" y="283425"/>
            <a:ext cx="8520600" cy="524700"/>
          </a:xfrm>
          <a:prstGeom prst="rect">
            <a:avLst/>
          </a:prstGeom>
          <a:noFill/>
          <a:ln>
            <a:noFill/>
          </a:ln>
        </p:spPr>
        <p:txBody>
          <a:bodyPr anchorCtr="0" anchor="t" bIns="91425" lIns="91425" spcFirstLastPara="1" rIns="91425" wrap="square" tIns="91425">
            <a:normAutofit/>
          </a:bodyPr>
          <a:lstStyle>
            <a:lvl1pPr lvl="0" algn="ctr">
              <a:lnSpc>
                <a:spcPct val="115000"/>
              </a:lnSpc>
              <a:spcBef>
                <a:spcPts val="0"/>
              </a:spcBef>
              <a:spcAft>
                <a:spcPts val="0"/>
              </a:spcAft>
              <a:buClr>
                <a:srgbClr val="FFEABA"/>
              </a:buClr>
              <a:buSzPts val="2000"/>
              <a:buFont typeface="Lato Black"/>
              <a:buNone/>
              <a:defRPr sz="2000">
                <a:solidFill>
                  <a:srgbClr val="FFEABA"/>
                </a:solidFill>
                <a:latin typeface="Lato Black"/>
                <a:ea typeface="Lato Black"/>
                <a:cs typeface="Lato Black"/>
                <a:sym typeface="Lato Black"/>
              </a:defRPr>
            </a:lvl1pPr>
            <a:lvl2pPr lvl="1" algn="r">
              <a:lnSpc>
                <a:spcPct val="115000"/>
              </a:lnSpc>
              <a:spcBef>
                <a:spcPts val="0"/>
              </a:spcBef>
              <a:spcAft>
                <a:spcPts val="0"/>
              </a:spcAft>
              <a:buSzPts val="1400"/>
              <a:buNone/>
              <a:defRPr/>
            </a:lvl2pPr>
            <a:lvl3pPr lvl="2" algn="r">
              <a:lnSpc>
                <a:spcPct val="115000"/>
              </a:lnSpc>
              <a:spcBef>
                <a:spcPts val="0"/>
              </a:spcBef>
              <a:spcAft>
                <a:spcPts val="0"/>
              </a:spcAft>
              <a:buSzPts val="1400"/>
              <a:buNone/>
              <a:defRPr/>
            </a:lvl3pPr>
            <a:lvl4pPr lvl="3" algn="r">
              <a:lnSpc>
                <a:spcPct val="115000"/>
              </a:lnSpc>
              <a:spcBef>
                <a:spcPts val="0"/>
              </a:spcBef>
              <a:spcAft>
                <a:spcPts val="0"/>
              </a:spcAft>
              <a:buSzPts val="1400"/>
              <a:buNone/>
              <a:defRPr/>
            </a:lvl4pPr>
            <a:lvl5pPr lvl="4" algn="r">
              <a:lnSpc>
                <a:spcPct val="115000"/>
              </a:lnSpc>
              <a:spcBef>
                <a:spcPts val="0"/>
              </a:spcBef>
              <a:spcAft>
                <a:spcPts val="0"/>
              </a:spcAft>
              <a:buSzPts val="1400"/>
              <a:buNone/>
              <a:defRPr/>
            </a:lvl5pPr>
            <a:lvl6pPr lvl="5" algn="r">
              <a:lnSpc>
                <a:spcPct val="115000"/>
              </a:lnSpc>
              <a:spcBef>
                <a:spcPts val="0"/>
              </a:spcBef>
              <a:spcAft>
                <a:spcPts val="0"/>
              </a:spcAft>
              <a:buSzPts val="1400"/>
              <a:buNone/>
              <a:defRPr/>
            </a:lvl6pPr>
            <a:lvl7pPr lvl="6" algn="r">
              <a:lnSpc>
                <a:spcPct val="115000"/>
              </a:lnSpc>
              <a:spcBef>
                <a:spcPts val="0"/>
              </a:spcBef>
              <a:spcAft>
                <a:spcPts val="0"/>
              </a:spcAft>
              <a:buSzPts val="1400"/>
              <a:buNone/>
              <a:defRPr/>
            </a:lvl7pPr>
            <a:lvl8pPr lvl="7" algn="r">
              <a:lnSpc>
                <a:spcPct val="115000"/>
              </a:lnSpc>
              <a:spcBef>
                <a:spcPts val="0"/>
              </a:spcBef>
              <a:spcAft>
                <a:spcPts val="0"/>
              </a:spcAft>
              <a:buSzPts val="1400"/>
              <a:buNone/>
              <a:defRPr/>
            </a:lvl8pPr>
            <a:lvl9pPr lvl="8" algn="r">
              <a:lnSpc>
                <a:spcPct val="115000"/>
              </a:lnSpc>
              <a:spcBef>
                <a:spcPts val="0"/>
              </a:spcBef>
              <a:spcAft>
                <a:spcPts val="0"/>
              </a:spcAft>
              <a:buSzPts val="1400"/>
              <a:buNone/>
              <a:defRPr/>
            </a:lvl9pPr>
          </a:lstStyle>
          <a:p/>
        </p:txBody>
      </p:sp>
      <p:sp>
        <p:nvSpPr>
          <p:cNvPr id="17" name="Google Shape;17;p21"/>
          <p:cNvSpPr txBox="1"/>
          <p:nvPr>
            <p:ph type="title"/>
          </p:nvPr>
        </p:nvSpPr>
        <p:spPr>
          <a:xfrm>
            <a:off x="311700" y="770525"/>
            <a:ext cx="8520600" cy="8718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42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extLst>
    <p:ext uri="{DCECCB84-F9BA-43D5-87BE-67443E8EF086}">
      <p15:sldGuideLst>
        <p15:guide id="1" orient="horz" pos="2160">
          <p15:clr>
            <a:srgbClr val="FA7B17"/>
          </p15:clr>
        </p15:guide>
        <p15:guide id="2" pos="2886">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005596"/>
        </a:solidFill>
      </p:bgPr>
    </p:bg>
    <p:spTree>
      <p:nvGrpSpPr>
        <p:cNvPr id="74" name="Shape 74"/>
        <p:cNvGrpSpPr/>
        <p:nvPr/>
      </p:nvGrpSpPr>
      <p:grpSpPr>
        <a:xfrm>
          <a:off x="0" y="0"/>
          <a:ext cx="0" cy="0"/>
          <a:chOff x="0" y="0"/>
          <a:chExt cx="0" cy="0"/>
        </a:xfrm>
      </p:grpSpPr>
      <p:sp>
        <p:nvSpPr>
          <p:cNvPr id="75" name="Google Shape;75;p34"/>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76" name="Google Shape;76;p34"/>
          <p:cNvSpPr txBox="1"/>
          <p:nvPr>
            <p:ph idx="1" type="body"/>
          </p:nvPr>
        </p:nvSpPr>
        <p:spPr>
          <a:xfrm>
            <a:off x="311700" y="3025642"/>
            <a:ext cx="5998800" cy="806700"/>
          </a:xfrm>
          <a:prstGeom prst="rect">
            <a:avLst/>
          </a:prstGeom>
          <a:noFill/>
          <a:ln>
            <a:noFill/>
          </a:ln>
        </p:spPr>
        <p:txBody>
          <a:bodyPr anchorCtr="0" anchor="ctr" bIns="91425" lIns="91425" spcFirstLastPara="1" rIns="91425" wrap="square" tIns="91425">
            <a:norm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77" name="Google Shape;77;p34"/>
          <p:cNvSpPr txBox="1"/>
          <p:nvPr>
            <p:ph idx="2"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DEI</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3" name="Shape 83"/>
        <p:cNvGrpSpPr/>
        <p:nvPr/>
      </p:nvGrpSpPr>
      <p:grpSpPr>
        <a:xfrm>
          <a:off x="0" y="0"/>
          <a:ext cx="0" cy="0"/>
          <a:chOff x="0" y="0"/>
          <a:chExt cx="0" cy="0"/>
        </a:xfrm>
      </p:grpSpPr>
      <p:sp>
        <p:nvSpPr>
          <p:cNvPr id="84" name="Google Shape;84;p23"/>
          <p:cNvSpPr txBox="1"/>
          <p:nvPr>
            <p:ph type="title"/>
          </p:nvPr>
        </p:nvSpPr>
        <p:spPr>
          <a:xfrm>
            <a:off x="311700" y="5171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5" name="Google Shape;85;p23"/>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86" name="Google Shape;86;p23"/>
          <p:cNvSpPr txBox="1"/>
          <p:nvPr>
            <p:ph idx="12" type="sldNum"/>
          </p:nvPr>
        </p:nvSpPr>
        <p:spPr>
          <a:xfrm>
            <a:off x="567839" y="6319233"/>
            <a:ext cx="83769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7" name="Shape 87"/>
        <p:cNvGrpSpPr/>
        <p:nvPr/>
      </p:nvGrpSpPr>
      <p:grpSpPr>
        <a:xfrm>
          <a:off x="0" y="0"/>
          <a:ext cx="0" cy="0"/>
          <a:chOff x="0" y="0"/>
          <a:chExt cx="0" cy="0"/>
        </a:xfrm>
      </p:grpSpPr>
      <p:sp>
        <p:nvSpPr>
          <p:cNvPr id="88" name="Google Shape;88;p35"/>
          <p:cNvSpPr txBox="1"/>
          <p:nvPr>
            <p:ph type="ctrTitle"/>
          </p:nvPr>
        </p:nvSpPr>
        <p:spPr>
          <a:xfrm>
            <a:off x="311708" y="992767"/>
            <a:ext cx="8520600" cy="27369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89" name="Google Shape;89;p35"/>
          <p:cNvSpPr txBox="1"/>
          <p:nvPr>
            <p:ph idx="1" type="subTitle"/>
          </p:nvPr>
        </p:nvSpPr>
        <p:spPr>
          <a:xfrm>
            <a:off x="311700" y="3778833"/>
            <a:ext cx="8520600" cy="10569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90" name="Google Shape;90;p35"/>
          <p:cNvSpPr txBox="1"/>
          <p:nvPr>
            <p:ph idx="12" type="sldNum"/>
          </p:nvPr>
        </p:nvSpPr>
        <p:spPr>
          <a:xfrm>
            <a:off x="567839" y="6319233"/>
            <a:ext cx="83769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1" name="Shape 91"/>
        <p:cNvGrpSpPr/>
        <p:nvPr/>
      </p:nvGrpSpPr>
      <p:grpSpPr>
        <a:xfrm>
          <a:off x="0" y="0"/>
          <a:ext cx="0" cy="0"/>
          <a:chOff x="0" y="0"/>
          <a:chExt cx="0" cy="0"/>
        </a:xfrm>
      </p:grpSpPr>
      <p:sp>
        <p:nvSpPr>
          <p:cNvPr id="92" name="Google Shape;92;p36"/>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93" name="Google Shape;93;p36"/>
          <p:cNvSpPr txBox="1"/>
          <p:nvPr>
            <p:ph idx="12" type="sldNum"/>
          </p:nvPr>
        </p:nvSpPr>
        <p:spPr>
          <a:xfrm>
            <a:off x="567839" y="6319233"/>
            <a:ext cx="83769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4" name="Shape 94"/>
        <p:cNvGrpSpPr/>
        <p:nvPr/>
      </p:nvGrpSpPr>
      <p:grpSpPr>
        <a:xfrm>
          <a:off x="0" y="0"/>
          <a:ext cx="0" cy="0"/>
          <a:chOff x="0" y="0"/>
          <a:chExt cx="0" cy="0"/>
        </a:xfrm>
      </p:grpSpPr>
      <p:sp>
        <p:nvSpPr>
          <p:cNvPr id="95" name="Google Shape;95;p37"/>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6" name="Google Shape;96;p37"/>
          <p:cNvSpPr txBox="1"/>
          <p:nvPr>
            <p:ph idx="1" type="body"/>
          </p:nvPr>
        </p:nvSpPr>
        <p:spPr>
          <a:xfrm>
            <a:off x="311700" y="15366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7" name="Google Shape;97;p37"/>
          <p:cNvSpPr txBox="1"/>
          <p:nvPr>
            <p:ph idx="2" type="body"/>
          </p:nvPr>
        </p:nvSpPr>
        <p:spPr>
          <a:xfrm>
            <a:off x="4832400" y="15366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8" name="Google Shape;98;p37"/>
          <p:cNvSpPr txBox="1"/>
          <p:nvPr>
            <p:ph idx="12" type="sldNum"/>
          </p:nvPr>
        </p:nvSpPr>
        <p:spPr>
          <a:xfrm>
            <a:off x="567839" y="6319233"/>
            <a:ext cx="83769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9" name="Shape 99"/>
        <p:cNvGrpSpPr/>
        <p:nvPr/>
      </p:nvGrpSpPr>
      <p:grpSpPr>
        <a:xfrm>
          <a:off x="0" y="0"/>
          <a:ext cx="0" cy="0"/>
          <a:chOff x="0" y="0"/>
          <a:chExt cx="0" cy="0"/>
        </a:xfrm>
      </p:grpSpPr>
      <p:sp>
        <p:nvSpPr>
          <p:cNvPr id="100" name="Google Shape;100;p38"/>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1" name="Google Shape;101;p38"/>
          <p:cNvSpPr txBox="1"/>
          <p:nvPr>
            <p:ph idx="12" type="sldNum"/>
          </p:nvPr>
        </p:nvSpPr>
        <p:spPr>
          <a:xfrm>
            <a:off x="567839" y="6319233"/>
            <a:ext cx="83769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2" name="Shape 102"/>
        <p:cNvGrpSpPr/>
        <p:nvPr/>
      </p:nvGrpSpPr>
      <p:grpSpPr>
        <a:xfrm>
          <a:off x="0" y="0"/>
          <a:ext cx="0" cy="0"/>
          <a:chOff x="0" y="0"/>
          <a:chExt cx="0" cy="0"/>
        </a:xfrm>
      </p:grpSpPr>
      <p:sp>
        <p:nvSpPr>
          <p:cNvPr id="103" name="Google Shape;103;p39"/>
          <p:cNvSpPr txBox="1"/>
          <p:nvPr>
            <p:ph type="title"/>
          </p:nvPr>
        </p:nvSpPr>
        <p:spPr>
          <a:xfrm>
            <a:off x="311700" y="740800"/>
            <a:ext cx="2808000" cy="1007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04" name="Google Shape;104;p39"/>
          <p:cNvSpPr txBox="1"/>
          <p:nvPr>
            <p:ph idx="1" type="body"/>
          </p:nvPr>
        </p:nvSpPr>
        <p:spPr>
          <a:xfrm>
            <a:off x="311700" y="1852800"/>
            <a:ext cx="2808000" cy="42393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05" name="Google Shape;105;p39"/>
          <p:cNvSpPr txBox="1"/>
          <p:nvPr>
            <p:ph idx="12" type="sldNum"/>
          </p:nvPr>
        </p:nvSpPr>
        <p:spPr>
          <a:xfrm>
            <a:off x="567839" y="6319233"/>
            <a:ext cx="83769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6" name="Shape 106"/>
        <p:cNvGrpSpPr/>
        <p:nvPr/>
      </p:nvGrpSpPr>
      <p:grpSpPr>
        <a:xfrm>
          <a:off x="0" y="0"/>
          <a:ext cx="0" cy="0"/>
          <a:chOff x="0" y="0"/>
          <a:chExt cx="0" cy="0"/>
        </a:xfrm>
      </p:grpSpPr>
      <p:sp>
        <p:nvSpPr>
          <p:cNvPr id="107" name="Google Shape;107;p40"/>
          <p:cNvSpPr txBox="1"/>
          <p:nvPr>
            <p:ph type="title"/>
          </p:nvPr>
        </p:nvSpPr>
        <p:spPr>
          <a:xfrm>
            <a:off x="490250" y="600200"/>
            <a:ext cx="6367800" cy="54543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08" name="Google Shape;108;p40"/>
          <p:cNvSpPr txBox="1"/>
          <p:nvPr>
            <p:ph idx="12" type="sldNum"/>
          </p:nvPr>
        </p:nvSpPr>
        <p:spPr>
          <a:xfrm>
            <a:off x="567839" y="6319233"/>
            <a:ext cx="83769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9" name="Shape 109"/>
        <p:cNvGrpSpPr/>
        <p:nvPr/>
      </p:nvGrpSpPr>
      <p:grpSpPr>
        <a:xfrm>
          <a:off x="0" y="0"/>
          <a:ext cx="0" cy="0"/>
          <a:chOff x="0" y="0"/>
          <a:chExt cx="0" cy="0"/>
        </a:xfrm>
      </p:grpSpPr>
      <p:sp>
        <p:nvSpPr>
          <p:cNvPr id="110" name="Google Shape;110;p41"/>
          <p:cNvSpPr/>
          <p:nvPr/>
        </p:nvSpPr>
        <p:spPr>
          <a:xfrm>
            <a:off x="4572000" y="-175"/>
            <a:ext cx="4572000" cy="6319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41"/>
          <p:cNvSpPr txBox="1"/>
          <p:nvPr>
            <p:ph type="title"/>
          </p:nvPr>
        </p:nvSpPr>
        <p:spPr>
          <a:xfrm>
            <a:off x="265500" y="1644233"/>
            <a:ext cx="4045200" cy="1976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12" name="Google Shape;112;p41"/>
          <p:cNvSpPr txBox="1"/>
          <p:nvPr>
            <p:ph idx="1" type="subTitle"/>
          </p:nvPr>
        </p:nvSpPr>
        <p:spPr>
          <a:xfrm>
            <a:off x="265500" y="3737433"/>
            <a:ext cx="4045200" cy="1646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13" name="Google Shape;113;p41"/>
          <p:cNvSpPr txBox="1"/>
          <p:nvPr>
            <p:ph idx="12" type="sldNum"/>
          </p:nvPr>
        </p:nvSpPr>
        <p:spPr>
          <a:xfrm>
            <a:off x="567839" y="6319233"/>
            <a:ext cx="83769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4" name="Shape 114"/>
        <p:cNvGrpSpPr/>
        <p:nvPr/>
      </p:nvGrpSpPr>
      <p:grpSpPr>
        <a:xfrm>
          <a:off x="0" y="0"/>
          <a:ext cx="0" cy="0"/>
          <a:chOff x="0" y="0"/>
          <a:chExt cx="0" cy="0"/>
        </a:xfrm>
      </p:grpSpPr>
      <p:sp>
        <p:nvSpPr>
          <p:cNvPr id="115" name="Google Shape;115;p42"/>
          <p:cNvSpPr txBox="1"/>
          <p:nvPr>
            <p:ph idx="1" type="body"/>
          </p:nvPr>
        </p:nvSpPr>
        <p:spPr>
          <a:xfrm>
            <a:off x="311700" y="5640767"/>
            <a:ext cx="5998800" cy="8067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16" name="Google Shape;116;p42"/>
          <p:cNvSpPr txBox="1"/>
          <p:nvPr>
            <p:ph idx="12" type="sldNum"/>
          </p:nvPr>
        </p:nvSpPr>
        <p:spPr>
          <a:xfrm>
            <a:off x="567839" y="6319233"/>
            <a:ext cx="83769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 name="Shape 18"/>
        <p:cNvGrpSpPr/>
        <p:nvPr/>
      </p:nvGrpSpPr>
      <p:grpSpPr>
        <a:xfrm>
          <a:off x="0" y="0"/>
          <a:ext cx="0" cy="0"/>
          <a:chOff x="0" y="0"/>
          <a:chExt cx="0" cy="0"/>
        </a:xfrm>
      </p:grpSpPr>
      <p:sp>
        <p:nvSpPr>
          <p:cNvPr id="19" name="Google Shape;19;p26"/>
          <p:cNvSpPr/>
          <p:nvPr/>
        </p:nvSpPr>
        <p:spPr>
          <a:xfrm>
            <a:off x="2100" y="-175"/>
            <a:ext cx="4572000" cy="6319500"/>
          </a:xfrm>
          <a:prstGeom prst="rect">
            <a:avLst/>
          </a:prstGeom>
          <a:solidFill>
            <a:srgbClr val="0055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26"/>
          <p:cNvSpPr txBox="1"/>
          <p:nvPr>
            <p:ph type="title"/>
          </p:nvPr>
        </p:nvSpPr>
        <p:spPr>
          <a:xfrm>
            <a:off x="265500" y="1644233"/>
            <a:ext cx="4045200" cy="1976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4200"/>
              <a:buNone/>
              <a:defRPr sz="4200">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1" name="Google Shape;21;p26"/>
          <p:cNvSpPr txBox="1"/>
          <p:nvPr>
            <p:ph idx="1" type="subTitle"/>
          </p:nvPr>
        </p:nvSpPr>
        <p:spPr>
          <a:xfrm>
            <a:off x="265500" y="3737433"/>
            <a:ext cx="4045200" cy="1646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2" name="Google Shape;22;p26"/>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23" name="Google Shape;23;p26"/>
          <p:cNvSpPr txBox="1"/>
          <p:nvPr>
            <p:ph idx="2"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DEI</a:t>
            </a:r>
            <a:endParaRPr/>
          </a:p>
        </p:txBody>
      </p:sp>
      <p:sp>
        <p:nvSpPr>
          <p:cNvPr id="24" name="Google Shape;24;p26"/>
          <p:cNvSpPr/>
          <p:nvPr>
            <p:ph idx="3" type="pic"/>
          </p:nvPr>
        </p:nvSpPr>
        <p:spPr>
          <a:xfrm>
            <a:off x="4572125" y="700"/>
            <a:ext cx="4572000" cy="6319500"/>
          </a:xfrm>
          <a:prstGeom prst="rect">
            <a:avLst/>
          </a:prstGeom>
          <a:noFill/>
          <a:ln>
            <a:noFill/>
          </a:ln>
        </p:spPr>
      </p:sp>
    </p:spTree>
  </p:cSld>
  <p:clrMapOvr>
    <a:masterClrMapping/>
  </p:clrMapOvr>
  <p:extLst>
    <p:ext uri="{DCECCB84-F9BA-43D5-87BE-67443E8EF086}">
      <p15:sldGuideLst>
        <p15:guide id="1" orient="horz" pos="2160">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7" name="Shape 117"/>
        <p:cNvGrpSpPr/>
        <p:nvPr/>
      </p:nvGrpSpPr>
      <p:grpSpPr>
        <a:xfrm>
          <a:off x="0" y="0"/>
          <a:ext cx="0" cy="0"/>
          <a:chOff x="0" y="0"/>
          <a:chExt cx="0" cy="0"/>
        </a:xfrm>
      </p:grpSpPr>
      <p:sp>
        <p:nvSpPr>
          <p:cNvPr id="118" name="Google Shape;118;p43"/>
          <p:cNvSpPr txBox="1"/>
          <p:nvPr>
            <p:ph hasCustomPrompt="1" type="title"/>
          </p:nvPr>
        </p:nvSpPr>
        <p:spPr>
          <a:xfrm>
            <a:off x="311700" y="1474833"/>
            <a:ext cx="8520600" cy="26181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19" name="Google Shape;119;p43"/>
          <p:cNvSpPr txBox="1"/>
          <p:nvPr>
            <p:ph idx="1" type="body"/>
          </p:nvPr>
        </p:nvSpPr>
        <p:spPr>
          <a:xfrm>
            <a:off x="311700" y="4202967"/>
            <a:ext cx="8520600" cy="17343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20" name="Google Shape;120;p43"/>
          <p:cNvSpPr txBox="1"/>
          <p:nvPr>
            <p:ph idx="12" type="sldNum"/>
          </p:nvPr>
        </p:nvSpPr>
        <p:spPr>
          <a:xfrm>
            <a:off x="567839" y="6319233"/>
            <a:ext cx="83769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1" name="Shape 121"/>
        <p:cNvGrpSpPr/>
        <p:nvPr/>
      </p:nvGrpSpPr>
      <p:grpSpPr>
        <a:xfrm>
          <a:off x="0" y="0"/>
          <a:ext cx="0" cy="0"/>
          <a:chOff x="0" y="0"/>
          <a:chExt cx="0" cy="0"/>
        </a:xfrm>
      </p:grpSpPr>
      <p:sp>
        <p:nvSpPr>
          <p:cNvPr id="122" name="Google Shape;122;p44"/>
          <p:cNvSpPr txBox="1"/>
          <p:nvPr>
            <p:ph idx="12" type="sldNum"/>
          </p:nvPr>
        </p:nvSpPr>
        <p:spPr>
          <a:xfrm>
            <a:off x="567839" y="6319233"/>
            <a:ext cx="83769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9" name="Shape 129"/>
        <p:cNvGrpSpPr/>
        <p:nvPr/>
      </p:nvGrpSpPr>
      <p:grpSpPr>
        <a:xfrm>
          <a:off x="0" y="0"/>
          <a:ext cx="0" cy="0"/>
          <a:chOff x="0" y="0"/>
          <a:chExt cx="0" cy="0"/>
        </a:xfrm>
      </p:grpSpPr>
      <p:sp>
        <p:nvSpPr>
          <p:cNvPr id="130" name="Google Shape;130;p25"/>
          <p:cNvSpPr/>
          <p:nvPr/>
        </p:nvSpPr>
        <p:spPr>
          <a:xfrm>
            <a:off x="-67850" y="-81075"/>
            <a:ext cx="9231600" cy="1723200"/>
          </a:xfrm>
          <a:prstGeom prst="rect">
            <a:avLst/>
          </a:prstGeom>
          <a:solidFill>
            <a:srgbClr val="0055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25"/>
          <p:cNvSpPr/>
          <p:nvPr>
            <p:ph idx="2" type="pic"/>
          </p:nvPr>
        </p:nvSpPr>
        <p:spPr>
          <a:xfrm>
            <a:off x="4582125" y="1642200"/>
            <a:ext cx="4562100" cy="4677000"/>
          </a:xfrm>
          <a:prstGeom prst="rect">
            <a:avLst/>
          </a:prstGeom>
          <a:noFill/>
          <a:ln>
            <a:noFill/>
          </a:ln>
        </p:spPr>
      </p:sp>
      <p:sp>
        <p:nvSpPr>
          <p:cNvPr id="132" name="Google Shape;132;p25"/>
          <p:cNvSpPr txBox="1"/>
          <p:nvPr>
            <p:ph type="title"/>
          </p:nvPr>
        </p:nvSpPr>
        <p:spPr>
          <a:xfrm>
            <a:off x="311700" y="4409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4200"/>
              <a:buNone/>
              <a:defRPr b="1" sz="42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3" name="Google Shape;133;p25"/>
          <p:cNvSpPr txBox="1"/>
          <p:nvPr>
            <p:ph idx="1" type="body"/>
          </p:nvPr>
        </p:nvSpPr>
        <p:spPr>
          <a:xfrm>
            <a:off x="235500" y="1841425"/>
            <a:ext cx="8596800" cy="29097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134" name="Google Shape;134;p25"/>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135" name="Google Shape;135;p25"/>
          <p:cNvSpPr txBox="1"/>
          <p:nvPr>
            <p:ph idx="3" type="sldNum"/>
          </p:nvPr>
        </p:nvSpPr>
        <p:spPr>
          <a:xfrm>
            <a:off x="220401" y="6319225"/>
            <a:ext cx="28956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Title</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6" name="Shape 136"/>
        <p:cNvGrpSpPr/>
        <p:nvPr/>
      </p:nvGrpSpPr>
      <p:grpSpPr>
        <a:xfrm>
          <a:off x="0" y="0"/>
          <a:ext cx="0" cy="0"/>
          <a:chOff x="0" y="0"/>
          <a:chExt cx="0" cy="0"/>
        </a:xfrm>
      </p:grpSpPr>
      <p:sp>
        <p:nvSpPr>
          <p:cNvPr id="137" name="Google Shape;137;p45"/>
          <p:cNvSpPr/>
          <p:nvPr/>
        </p:nvSpPr>
        <p:spPr>
          <a:xfrm>
            <a:off x="0" y="3399750"/>
            <a:ext cx="9144000" cy="3610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45"/>
          <p:cNvSpPr txBox="1"/>
          <p:nvPr>
            <p:ph idx="12" type="sldNum"/>
          </p:nvPr>
        </p:nvSpPr>
        <p:spPr>
          <a:xfrm>
            <a:off x="3192201" y="6319225"/>
            <a:ext cx="57528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  </a:t>
            </a:r>
            <a:fld id="{00000000-1234-1234-1234-123412341234}" type="slidenum">
              <a:rPr lang="en"/>
              <a:t>‹#›</a:t>
            </a:fld>
            <a:endParaRPr/>
          </a:p>
        </p:txBody>
      </p:sp>
      <p:sp>
        <p:nvSpPr>
          <p:cNvPr id="139" name="Google Shape;139;p45"/>
          <p:cNvSpPr txBox="1"/>
          <p:nvPr>
            <p:ph idx="2" type="sldNum"/>
          </p:nvPr>
        </p:nvSpPr>
        <p:spPr>
          <a:xfrm>
            <a:off x="220401" y="6319225"/>
            <a:ext cx="28956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TITLE</a:t>
            </a:r>
            <a:endParaRPr/>
          </a:p>
        </p:txBody>
      </p:sp>
      <p:sp>
        <p:nvSpPr>
          <p:cNvPr id="140" name="Google Shape;140;p45"/>
          <p:cNvSpPr/>
          <p:nvPr/>
        </p:nvSpPr>
        <p:spPr>
          <a:xfrm>
            <a:off x="-81450" y="-115350"/>
            <a:ext cx="9225300" cy="3544200"/>
          </a:xfrm>
          <a:prstGeom prst="rect">
            <a:avLst/>
          </a:prstGeom>
          <a:solidFill>
            <a:srgbClr val="520C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45"/>
          <p:cNvSpPr txBox="1"/>
          <p:nvPr>
            <p:ph idx="1" type="subTitle"/>
          </p:nvPr>
        </p:nvSpPr>
        <p:spPr>
          <a:xfrm>
            <a:off x="311750" y="131025"/>
            <a:ext cx="8520600" cy="524700"/>
          </a:xfrm>
          <a:prstGeom prst="rect">
            <a:avLst/>
          </a:prstGeom>
          <a:noFill/>
          <a:ln>
            <a:noFill/>
          </a:ln>
        </p:spPr>
        <p:txBody>
          <a:bodyPr anchorCtr="0" anchor="t" bIns="91425" lIns="91425" spcFirstLastPara="1" rIns="91425" wrap="square" tIns="91425">
            <a:normAutofit/>
          </a:bodyPr>
          <a:lstStyle>
            <a:lvl1pPr lvl="0" algn="ctr">
              <a:lnSpc>
                <a:spcPct val="115000"/>
              </a:lnSpc>
              <a:spcBef>
                <a:spcPts val="0"/>
              </a:spcBef>
              <a:spcAft>
                <a:spcPts val="0"/>
              </a:spcAft>
              <a:buClr>
                <a:srgbClr val="FFEABA"/>
              </a:buClr>
              <a:buSzPts val="2800"/>
              <a:buFont typeface="Lato Black"/>
              <a:buNone/>
              <a:defRPr sz="2800">
                <a:solidFill>
                  <a:srgbClr val="FFEABA"/>
                </a:solidFill>
                <a:latin typeface="Lato Black"/>
                <a:ea typeface="Lato Black"/>
                <a:cs typeface="Lato Black"/>
                <a:sym typeface="Lato Black"/>
              </a:defRPr>
            </a:lvl1pPr>
            <a:lvl2pPr lvl="1" algn="r">
              <a:lnSpc>
                <a:spcPct val="115000"/>
              </a:lnSpc>
              <a:spcBef>
                <a:spcPts val="0"/>
              </a:spcBef>
              <a:spcAft>
                <a:spcPts val="0"/>
              </a:spcAft>
              <a:buSzPts val="1400"/>
              <a:buNone/>
              <a:defRPr/>
            </a:lvl2pPr>
            <a:lvl3pPr lvl="2" algn="r">
              <a:lnSpc>
                <a:spcPct val="115000"/>
              </a:lnSpc>
              <a:spcBef>
                <a:spcPts val="0"/>
              </a:spcBef>
              <a:spcAft>
                <a:spcPts val="0"/>
              </a:spcAft>
              <a:buSzPts val="1400"/>
              <a:buNone/>
              <a:defRPr/>
            </a:lvl3pPr>
            <a:lvl4pPr lvl="3" algn="r">
              <a:lnSpc>
                <a:spcPct val="115000"/>
              </a:lnSpc>
              <a:spcBef>
                <a:spcPts val="0"/>
              </a:spcBef>
              <a:spcAft>
                <a:spcPts val="0"/>
              </a:spcAft>
              <a:buSzPts val="1400"/>
              <a:buNone/>
              <a:defRPr/>
            </a:lvl4pPr>
            <a:lvl5pPr lvl="4" algn="r">
              <a:lnSpc>
                <a:spcPct val="115000"/>
              </a:lnSpc>
              <a:spcBef>
                <a:spcPts val="0"/>
              </a:spcBef>
              <a:spcAft>
                <a:spcPts val="0"/>
              </a:spcAft>
              <a:buSzPts val="1400"/>
              <a:buNone/>
              <a:defRPr/>
            </a:lvl5pPr>
            <a:lvl6pPr lvl="5" algn="r">
              <a:lnSpc>
                <a:spcPct val="115000"/>
              </a:lnSpc>
              <a:spcBef>
                <a:spcPts val="0"/>
              </a:spcBef>
              <a:spcAft>
                <a:spcPts val="0"/>
              </a:spcAft>
              <a:buSzPts val="1400"/>
              <a:buNone/>
              <a:defRPr/>
            </a:lvl6pPr>
            <a:lvl7pPr lvl="6" algn="r">
              <a:lnSpc>
                <a:spcPct val="115000"/>
              </a:lnSpc>
              <a:spcBef>
                <a:spcPts val="0"/>
              </a:spcBef>
              <a:spcAft>
                <a:spcPts val="0"/>
              </a:spcAft>
              <a:buSzPts val="1400"/>
              <a:buNone/>
              <a:defRPr/>
            </a:lvl7pPr>
            <a:lvl8pPr lvl="7" algn="r">
              <a:lnSpc>
                <a:spcPct val="115000"/>
              </a:lnSpc>
              <a:spcBef>
                <a:spcPts val="0"/>
              </a:spcBef>
              <a:spcAft>
                <a:spcPts val="0"/>
              </a:spcAft>
              <a:buSzPts val="1400"/>
              <a:buNone/>
              <a:defRPr/>
            </a:lvl8pPr>
            <a:lvl9pPr lvl="8" algn="r">
              <a:lnSpc>
                <a:spcPct val="115000"/>
              </a:lnSpc>
              <a:spcBef>
                <a:spcPts val="0"/>
              </a:spcBef>
              <a:spcAft>
                <a:spcPts val="0"/>
              </a:spcAft>
              <a:buSzPts val="1400"/>
              <a:buNone/>
              <a:defRPr/>
            </a:lvl9pPr>
          </a:lstStyle>
          <a:p/>
        </p:txBody>
      </p:sp>
      <p:sp>
        <p:nvSpPr>
          <p:cNvPr id="142" name="Google Shape;142;p45"/>
          <p:cNvSpPr txBox="1"/>
          <p:nvPr>
            <p:ph type="title"/>
          </p:nvPr>
        </p:nvSpPr>
        <p:spPr>
          <a:xfrm>
            <a:off x="311700" y="770525"/>
            <a:ext cx="8520600" cy="8718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42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extLst>
    <p:ext uri="{DCECCB84-F9BA-43D5-87BE-67443E8EF086}">
      <p15:sldGuideLst>
        <p15:guide id="1" orient="horz" pos="2160">
          <p15:clr>
            <a:srgbClr val="FA7B17"/>
          </p15:clr>
        </p15:guide>
        <p15:guide id="2" pos="2886">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3" name="Shape 143"/>
        <p:cNvGrpSpPr/>
        <p:nvPr/>
      </p:nvGrpSpPr>
      <p:grpSpPr>
        <a:xfrm>
          <a:off x="0" y="0"/>
          <a:ext cx="0" cy="0"/>
          <a:chOff x="0" y="0"/>
          <a:chExt cx="0" cy="0"/>
        </a:xfrm>
      </p:grpSpPr>
      <p:sp>
        <p:nvSpPr>
          <p:cNvPr id="144" name="Google Shape;144;p46"/>
          <p:cNvSpPr/>
          <p:nvPr/>
        </p:nvSpPr>
        <p:spPr>
          <a:xfrm>
            <a:off x="4572000" y="1642325"/>
            <a:ext cx="4572000" cy="4677000"/>
          </a:xfrm>
          <a:prstGeom prst="rect">
            <a:avLst/>
          </a:prstGeom>
          <a:solidFill>
            <a:srgbClr val="005596">
              <a:alpha val="1882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46"/>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146" name="Google Shape;146;p46"/>
          <p:cNvSpPr/>
          <p:nvPr/>
        </p:nvSpPr>
        <p:spPr>
          <a:xfrm>
            <a:off x="-67850" y="-67475"/>
            <a:ext cx="9231600" cy="1709700"/>
          </a:xfrm>
          <a:prstGeom prst="rect">
            <a:avLst/>
          </a:prstGeom>
          <a:solidFill>
            <a:srgbClr val="520C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46"/>
          <p:cNvSpPr txBox="1"/>
          <p:nvPr>
            <p:ph idx="1" type="subTitle"/>
          </p:nvPr>
        </p:nvSpPr>
        <p:spPr>
          <a:xfrm>
            <a:off x="4896025" y="2123500"/>
            <a:ext cx="3529800" cy="38868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48" name="Google Shape;148;p46"/>
          <p:cNvSpPr txBox="1"/>
          <p:nvPr>
            <p:ph type="title"/>
          </p:nvPr>
        </p:nvSpPr>
        <p:spPr>
          <a:xfrm>
            <a:off x="357000" y="375125"/>
            <a:ext cx="7829700" cy="901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4200"/>
              <a:buNone/>
              <a:defRPr b="1" sz="4200">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149" name="Google Shape;149;p46"/>
          <p:cNvSpPr txBox="1"/>
          <p:nvPr>
            <p:ph idx="2" type="sldNum"/>
          </p:nvPr>
        </p:nvSpPr>
        <p:spPr>
          <a:xfrm>
            <a:off x="220401" y="6319225"/>
            <a:ext cx="28956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Title</a:t>
            </a:r>
            <a:endParaRPr/>
          </a:p>
        </p:txBody>
      </p:sp>
      <p:sp>
        <p:nvSpPr>
          <p:cNvPr id="150" name="Google Shape;150;p46"/>
          <p:cNvSpPr/>
          <p:nvPr>
            <p:ph idx="3" type="pic"/>
          </p:nvPr>
        </p:nvSpPr>
        <p:spPr>
          <a:xfrm>
            <a:off x="0" y="1642200"/>
            <a:ext cx="4562100" cy="4677000"/>
          </a:xfrm>
          <a:prstGeom prst="rect">
            <a:avLst/>
          </a:prstGeom>
          <a:noFill/>
          <a:ln>
            <a:noFill/>
          </a:ln>
        </p:spPr>
      </p:sp>
    </p:spTree>
  </p:cSld>
  <p:clrMapOvr>
    <a:masterClrMapping/>
  </p:clrMapOvr>
  <p:extLst>
    <p:ext uri="{DCECCB84-F9BA-43D5-87BE-67443E8EF086}">
      <p15:sldGuideLst>
        <p15:guide id="1" pos="2880">
          <p15:clr>
            <a:srgbClr val="FA7B17"/>
          </p15:clr>
        </p15:guide>
        <p15:guide id="2" orient="horz" pos="3981">
          <p15:clr>
            <a:srgbClr val="FA7B17"/>
          </p15:clr>
        </p15:guide>
        <p15:guide id="3" orient="horz" pos="2160">
          <p15:clr>
            <a:srgbClr val="FA7B17"/>
          </p15:clr>
        </p15:guide>
        <p15:guide id="4" orient="horz" pos="1035">
          <p15:clr>
            <a:srgbClr val="FA7B17"/>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1" name="Shape 151"/>
        <p:cNvGrpSpPr/>
        <p:nvPr/>
      </p:nvGrpSpPr>
      <p:grpSpPr>
        <a:xfrm>
          <a:off x="0" y="0"/>
          <a:ext cx="0" cy="0"/>
          <a:chOff x="0" y="0"/>
          <a:chExt cx="0" cy="0"/>
        </a:xfrm>
      </p:grpSpPr>
      <p:sp>
        <p:nvSpPr>
          <p:cNvPr id="152" name="Google Shape;152;p47"/>
          <p:cNvSpPr txBox="1"/>
          <p:nvPr>
            <p:ph type="title"/>
          </p:nvPr>
        </p:nvSpPr>
        <p:spPr>
          <a:xfrm>
            <a:off x="311700" y="4409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3" name="Google Shape;153;p47"/>
          <p:cNvSpPr txBox="1"/>
          <p:nvPr>
            <p:ph idx="1" type="body"/>
          </p:nvPr>
        </p:nvSpPr>
        <p:spPr>
          <a:xfrm>
            <a:off x="311700" y="18414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154" name="Google Shape;154;p47"/>
          <p:cNvSpPr txBox="1"/>
          <p:nvPr>
            <p:ph idx="2" type="body"/>
          </p:nvPr>
        </p:nvSpPr>
        <p:spPr>
          <a:xfrm>
            <a:off x="4832400" y="18414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155" name="Google Shape;155;p47"/>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156" name="Google Shape;156;p47"/>
          <p:cNvSpPr txBox="1"/>
          <p:nvPr>
            <p:ph idx="3" type="sldNum"/>
          </p:nvPr>
        </p:nvSpPr>
        <p:spPr>
          <a:xfrm>
            <a:off x="220401" y="6319225"/>
            <a:ext cx="28956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Title</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7" name="Shape 157"/>
        <p:cNvGrpSpPr/>
        <p:nvPr/>
      </p:nvGrpSpPr>
      <p:grpSpPr>
        <a:xfrm>
          <a:off x="0" y="0"/>
          <a:ext cx="0" cy="0"/>
          <a:chOff x="0" y="0"/>
          <a:chExt cx="0" cy="0"/>
        </a:xfrm>
      </p:grpSpPr>
      <p:sp>
        <p:nvSpPr>
          <p:cNvPr id="158" name="Google Shape;158;p48"/>
          <p:cNvSpPr txBox="1"/>
          <p:nvPr>
            <p:ph type="title"/>
          </p:nvPr>
        </p:nvSpPr>
        <p:spPr>
          <a:xfrm>
            <a:off x="311700" y="4409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9" name="Google Shape;159;p48"/>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160" name="Google Shape;160;p48"/>
          <p:cNvSpPr/>
          <p:nvPr>
            <p:ph idx="2" type="pic"/>
          </p:nvPr>
        </p:nvSpPr>
        <p:spPr>
          <a:xfrm>
            <a:off x="338200" y="1671775"/>
            <a:ext cx="2346900" cy="2346900"/>
          </a:xfrm>
          <a:prstGeom prst="rect">
            <a:avLst/>
          </a:prstGeom>
          <a:noFill/>
          <a:ln cap="flat" cmpd="sng" w="9525">
            <a:solidFill>
              <a:schemeClr val="dk1"/>
            </a:solidFill>
            <a:prstDash val="solid"/>
            <a:round/>
            <a:headEnd len="sm" w="sm" type="none"/>
            <a:tailEnd len="sm" w="sm" type="none"/>
          </a:ln>
        </p:spPr>
      </p:sp>
      <p:sp>
        <p:nvSpPr>
          <p:cNvPr id="161" name="Google Shape;161;p48"/>
          <p:cNvSpPr/>
          <p:nvPr>
            <p:ph idx="3" type="pic"/>
          </p:nvPr>
        </p:nvSpPr>
        <p:spPr>
          <a:xfrm>
            <a:off x="3398550" y="1671775"/>
            <a:ext cx="2346900" cy="2346900"/>
          </a:xfrm>
          <a:prstGeom prst="rect">
            <a:avLst/>
          </a:prstGeom>
          <a:noFill/>
          <a:ln cap="flat" cmpd="sng" w="9525">
            <a:solidFill>
              <a:schemeClr val="dk1"/>
            </a:solidFill>
            <a:prstDash val="solid"/>
            <a:round/>
            <a:headEnd len="sm" w="sm" type="none"/>
            <a:tailEnd len="sm" w="sm" type="none"/>
          </a:ln>
        </p:spPr>
      </p:sp>
      <p:sp>
        <p:nvSpPr>
          <p:cNvPr id="162" name="Google Shape;162;p48"/>
          <p:cNvSpPr/>
          <p:nvPr>
            <p:ph idx="4" type="pic"/>
          </p:nvPr>
        </p:nvSpPr>
        <p:spPr>
          <a:xfrm>
            <a:off x="6458900" y="1671775"/>
            <a:ext cx="2346900" cy="2346900"/>
          </a:xfrm>
          <a:prstGeom prst="rect">
            <a:avLst/>
          </a:prstGeom>
          <a:noFill/>
          <a:ln cap="flat" cmpd="sng" w="9525">
            <a:solidFill>
              <a:schemeClr val="dk1"/>
            </a:solidFill>
            <a:prstDash val="solid"/>
            <a:round/>
            <a:headEnd len="sm" w="sm" type="none"/>
            <a:tailEnd len="sm" w="sm" type="none"/>
          </a:ln>
        </p:spPr>
      </p:sp>
      <p:sp>
        <p:nvSpPr>
          <p:cNvPr id="163" name="Google Shape;163;p48"/>
          <p:cNvSpPr txBox="1"/>
          <p:nvPr>
            <p:ph idx="1" type="subTitle"/>
          </p:nvPr>
        </p:nvSpPr>
        <p:spPr>
          <a:xfrm>
            <a:off x="262000" y="4224250"/>
            <a:ext cx="2346900" cy="17463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dk1"/>
              </a:buClr>
              <a:buSzPts val="2400"/>
              <a:buNone/>
              <a:defRPr sz="24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64" name="Google Shape;164;p48"/>
          <p:cNvSpPr txBox="1"/>
          <p:nvPr>
            <p:ph idx="5" type="subTitle"/>
          </p:nvPr>
        </p:nvSpPr>
        <p:spPr>
          <a:xfrm>
            <a:off x="3436275" y="4224250"/>
            <a:ext cx="2309100" cy="16383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dk1"/>
              </a:buClr>
              <a:buSzPts val="2400"/>
              <a:buNone/>
              <a:defRPr sz="24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65" name="Google Shape;165;p48"/>
          <p:cNvSpPr txBox="1"/>
          <p:nvPr>
            <p:ph idx="6" type="subTitle"/>
          </p:nvPr>
        </p:nvSpPr>
        <p:spPr>
          <a:xfrm>
            <a:off x="6458900" y="4224250"/>
            <a:ext cx="2346900" cy="17463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dk1"/>
              </a:buClr>
              <a:buSzPts val="2400"/>
              <a:buNone/>
              <a:defRPr sz="2400">
                <a:solidFill>
                  <a:schemeClr val="dk1"/>
                </a:solidFill>
              </a:defRPr>
            </a:lvl1pPr>
            <a:lvl2pPr lvl="1" algn="l">
              <a:lnSpc>
                <a:spcPct val="115000"/>
              </a:lnSpc>
              <a:spcBef>
                <a:spcPts val="0"/>
              </a:spcBef>
              <a:spcAft>
                <a:spcPts val="0"/>
              </a:spcAft>
              <a:buSzPts val="2400"/>
              <a:buNone/>
              <a:defRPr sz="2400"/>
            </a:lvl2pPr>
            <a:lvl3pPr lvl="2" algn="l">
              <a:lnSpc>
                <a:spcPct val="115000"/>
              </a:lnSpc>
              <a:spcBef>
                <a:spcPts val="0"/>
              </a:spcBef>
              <a:spcAft>
                <a:spcPts val="0"/>
              </a:spcAft>
              <a:buSzPts val="2400"/>
              <a:buNone/>
              <a:defRPr sz="2400"/>
            </a:lvl3pPr>
            <a:lvl4pPr lvl="3" algn="l">
              <a:lnSpc>
                <a:spcPct val="115000"/>
              </a:lnSpc>
              <a:spcBef>
                <a:spcPts val="0"/>
              </a:spcBef>
              <a:spcAft>
                <a:spcPts val="0"/>
              </a:spcAft>
              <a:buSzPts val="2400"/>
              <a:buNone/>
              <a:defRPr sz="2400"/>
            </a:lvl4pPr>
            <a:lvl5pPr lvl="4" algn="l">
              <a:lnSpc>
                <a:spcPct val="115000"/>
              </a:lnSpc>
              <a:spcBef>
                <a:spcPts val="0"/>
              </a:spcBef>
              <a:spcAft>
                <a:spcPts val="0"/>
              </a:spcAft>
              <a:buSzPts val="2400"/>
              <a:buNone/>
              <a:defRPr sz="2400"/>
            </a:lvl5pPr>
            <a:lvl6pPr lvl="5" algn="l">
              <a:lnSpc>
                <a:spcPct val="115000"/>
              </a:lnSpc>
              <a:spcBef>
                <a:spcPts val="0"/>
              </a:spcBef>
              <a:spcAft>
                <a:spcPts val="0"/>
              </a:spcAft>
              <a:buSzPts val="2400"/>
              <a:buNone/>
              <a:defRPr sz="2400"/>
            </a:lvl6pPr>
            <a:lvl7pPr lvl="6" algn="l">
              <a:lnSpc>
                <a:spcPct val="115000"/>
              </a:lnSpc>
              <a:spcBef>
                <a:spcPts val="0"/>
              </a:spcBef>
              <a:spcAft>
                <a:spcPts val="0"/>
              </a:spcAft>
              <a:buSzPts val="2400"/>
              <a:buNone/>
              <a:defRPr sz="2400"/>
            </a:lvl7pPr>
            <a:lvl8pPr lvl="7" algn="l">
              <a:lnSpc>
                <a:spcPct val="115000"/>
              </a:lnSpc>
              <a:spcBef>
                <a:spcPts val="0"/>
              </a:spcBef>
              <a:spcAft>
                <a:spcPts val="0"/>
              </a:spcAft>
              <a:buSzPts val="2400"/>
              <a:buNone/>
              <a:defRPr sz="2400"/>
            </a:lvl8pPr>
            <a:lvl9pPr lvl="8" algn="l">
              <a:lnSpc>
                <a:spcPct val="115000"/>
              </a:lnSpc>
              <a:spcBef>
                <a:spcPts val="0"/>
              </a:spcBef>
              <a:spcAft>
                <a:spcPts val="0"/>
              </a:spcAft>
              <a:buSzPts val="2400"/>
              <a:buNone/>
              <a:defRPr sz="2400"/>
            </a:lvl9pPr>
          </a:lstStyle>
          <a:p/>
        </p:txBody>
      </p:sp>
      <p:sp>
        <p:nvSpPr>
          <p:cNvPr id="166" name="Google Shape;166;p48"/>
          <p:cNvSpPr txBox="1"/>
          <p:nvPr>
            <p:ph idx="7" type="sldNum"/>
          </p:nvPr>
        </p:nvSpPr>
        <p:spPr>
          <a:xfrm>
            <a:off x="220401" y="6319225"/>
            <a:ext cx="28956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Title</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67" name="Shape 167"/>
        <p:cNvGrpSpPr/>
        <p:nvPr/>
      </p:nvGrpSpPr>
      <p:grpSpPr>
        <a:xfrm>
          <a:off x="0" y="0"/>
          <a:ext cx="0" cy="0"/>
          <a:chOff x="0" y="0"/>
          <a:chExt cx="0" cy="0"/>
        </a:xfrm>
      </p:grpSpPr>
      <p:sp>
        <p:nvSpPr>
          <p:cNvPr id="168" name="Google Shape;168;p49"/>
          <p:cNvSpPr txBox="1"/>
          <p:nvPr>
            <p:ph type="title"/>
          </p:nvPr>
        </p:nvSpPr>
        <p:spPr>
          <a:xfrm>
            <a:off x="490250" y="2628900"/>
            <a:ext cx="8071800" cy="14076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69" name="Google Shape;169;p49"/>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170" name="Google Shape;170;p49"/>
          <p:cNvSpPr txBox="1"/>
          <p:nvPr>
            <p:ph idx="1" type="subTitle"/>
          </p:nvPr>
        </p:nvSpPr>
        <p:spPr>
          <a:xfrm>
            <a:off x="262000" y="304800"/>
            <a:ext cx="2346900" cy="2126400"/>
          </a:xfrm>
          <a:prstGeom prst="rect">
            <a:avLst/>
          </a:prstGeom>
          <a:solidFill>
            <a:srgbClr val="ECA400"/>
          </a:solid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lt1"/>
              </a:buClr>
              <a:buSzPts val="2400"/>
              <a:buFont typeface="Lato Black"/>
              <a:buNone/>
              <a:defRPr sz="2400">
                <a:solidFill>
                  <a:schemeClr val="lt1"/>
                </a:solidFill>
                <a:latin typeface="Lato Black"/>
                <a:ea typeface="Lato Black"/>
                <a:cs typeface="Lato Black"/>
                <a:sym typeface="Lato Black"/>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71" name="Google Shape;171;p49"/>
          <p:cNvSpPr txBox="1"/>
          <p:nvPr>
            <p:ph idx="2" type="subTitle"/>
          </p:nvPr>
        </p:nvSpPr>
        <p:spPr>
          <a:xfrm>
            <a:off x="3398550" y="304800"/>
            <a:ext cx="2346900" cy="2126400"/>
          </a:xfrm>
          <a:prstGeom prst="rect">
            <a:avLst/>
          </a:prstGeom>
          <a:solidFill>
            <a:srgbClr val="BD1034"/>
          </a:solid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lt1"/>
              </a:buClr>
              <a:buSzPts val="2400"/>
              <a:buFont typeface="Lato Black"/>
              <a:buNone/>
              <a:defRPr sz="2400">
                <a:solidFill>
                  <a:schemeClr val="lt1"/>
                </a:solidFill>
                <a:latin typeface="Lato Black"/>
                <a:ea typeface="Lato Black"/>
                <a:cs typeface="Lato Black"/>
                <a:sym typeface="Lato Black"/>
              </a:defRPr>
            </a:lvl1pPr>
            <a:lvl2pPr lvl="1" algn="l">
              <a:lnSpc>
                <a:spcPct val="115000"/>
              </a:lnSpc>
              <a:spcBef>
                <a:spcPts val="0"/>
              </a:spcBef>
              <a:spcAft>
                <a:spcPts val="0"/>
              </a:spcAft>
              <a:buSzPts val="2400"/>
              <a:buNone/>
              <a:defRPr sz="2400"/>
            </a:lvl2pPr>
            <a:lvl3pPr lvl="2" algn="l">
              <a:lnSpc>
                <a:spcPct val="115000"/>
              </a:lnSpc>
              <a:spcBef>
                <a:spcPts val="0"/>
              </a:spcBef>
              <a:spcAft>
                <a:spcPts val="0"/>
              </a:spcAft>
              <a:buSzPts val="2400"/>
              <a:buNone/>
              <a:defRPr sz="2400"/>
            </a:lvl3pPr>
            <a:lvl4pPr lvl="3" algn="l">
              <a:lnSpc>
                <a:spcPct val="115000"/>
              </a:lnSpc>
              <a:spcBef>
                <a:spcPts val="0"/>
              </a:spcBef>
              <a:spcAft>
                <a:spcPts val="0"/>
              </a:spcAft>
              <a:buSzPts val="2400"/>
              <a:buNone/>
              <a:defRPr sz="2400"/>
            </a:lvl4pPr>
            <a:lvl5pPr lvl="4" algn="l">
              <a:lnSpc>
                <a:spcPct val="115000"/>
              </a:lnSpc>
              <a:spcBef>
                <a:spcPts val="0"/>
              </a:spcBef>
              <a:spcAft>
                <a:spcPts val="0"/>
              </a:spcAft>
              <a:buSzPts val="2400"/>
              <a:buNone/>
              <a:defRPr sz="2400"/>
            </a:lvl5pPr>
            <a:lvl6pPr lvl="5" algn="l">
              <a:lnSpc>
                <a:spcPct val="115000"/>
              </a:lnSpc>
              <a:spcBef>
                <a:spcPts val="0"/>
              </a:spcBef>
              <a:spcAft>
                <a:spcPts val="0"/>
              </a:spcAft>
              <a:buSzPts val="2400"/>
              <a:buNone/>
              <a:defRPr sz="2400"/>
            </a:lvl6pPr>
            <a:lvl7pPr lvl="6" algn="l">
              <a:lnSpc>
                <a:spcPct val="115000"/>
              </a:lnSpc>
              <a:spcBef>
                <a:spcPts val="0"/>
              </a:spcBef>
              <a:spcAft>
                <a:spcPts val="0"/>
              </a:spcAft>
              <a:buSzPts val="2400"/>
              <a:buNone/>
              <a:defRPr sz="2400"/>
            </a:lvl7pPr>
            <a:lvl8pPr lvl="7" algn="l">
              <a:lnSpc>
                <a:spcPct val="115000"/>
              </a:lnSpc>
              <a:spcBef>
                <a:spcPts val="0"/>
              </a:spcBef>
              <a:spcAft>
                <a:spcPts val="0"/>
              </a:spcAft>
              <a:buSzPts val="2400"/>
              <a:buNone/>
              <a:defRPr sz="2400"/>
            </a:lvl8pPr>
            <a:lvl9pPr lvl="8" algn="l">
              <a:lnSpc>
                <a:spcPct val="115000"/>
              </a:lnSpc>
              <a:spcBef>
                <a:spcPts val="0"/>
              </a:spcBef>
              <a:spcAft>
                <a:spcPts val="0"/>
              </a:spcAft>
              <a:buSzPts val="2400"/>
              <a:buNone/>
              <a:defRPr sz="2400"/>
            </a:lvl9pPr>
          </a:lstStyle>
          <a:p/>
        </p:txBody>
      </p:sp>
      <p:sp>
        <p:nvSpPr>
          <p:cNvPr id="172" name="Google Shape;172;p49"/>
          <p:cNvSpPr txBox="1"/>
          <p:nvPr>
            <p:ph idx="3" type="subTitle"/>
          </p:nvPr>
        </p:nvSpPr>
        <p:spPr>
          <a:xfrm>
            <a:off x="262000" y="4096300"/>
            <a:ext cx="2346900" cy="1974000"/>
          </a:xfrm>
          <a:prstGeom prst="rect">
            <a:avLst/>
          </a:prstGeom>
          <a:solidFill>
            <a:srgbClr val="820263"/>
          </a:solid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lt1"/>
              </a:buClr>
              <a:buSzPts val="2400"/>
              <a:buFont typeface="Lato Black"/>
              <a:buNone/>
              <a:defRPr sz="2400">
                <a:solidFill>
                  <a:schemeClr val="lt1"/>
                </a:solidFill>
                <a:latin typeface="Lato Black"/>
                <a:ea typeface="Lato Black"/>
                <a:cs typeface="Lato Black"/>
                <a:sym typeface="Lato Black"/>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73" name="Google Shape;173;p49"/>
          <p:cNvSpPr txBox="1"/>
          <p:nvPr>
            <p:ph idx="4" type="subTitle"/>
          </p:nvPr>
        </p:nvSpPr>
        <p:spPr>
          <a:xfrm>
            <a:off x="3398550" y="4096300"/>
            <a:ext cx="2346900" cy="1974000"/>
          </a:xfrm>
          <a:prstGeom prst="rect">
            <a:avLst/>
          </a:prstGeom>
          <a:solidFill>
            <a:srgbClr val="005596"/>
          </a:solid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lt1"/>
              </a:buClr>
              <a:buSzPts val="2400"/>
              <a:buFont typeface="Lato Black"/>
              <a:buNone/>
              <a:defRPr sz="2400">
                <a:solidFill>
                  <a:schemeClr val="lt1"/>
                </a:solidFill>
                <a:latin typeface="Lato Black"/>
                <a:ea typeface="Lato Black"/>
                <a:cs typeface="Lato Black"/>
                <a:sym typeface="Lato Black"/>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74" name="Google Shape;174;p49"/>
          <p:cNvSpPr txBox="1"/>
          <p:nvPr>
            <p:ph idx="5" type="subTitle"/>
          </p:nvPr>
        </p:nvSpPr>
        <p:spPr>
          <a:xfrm>
            <a:off x="6485400" y="4096300"/>
            <a:ext cx="2346900" cy="1974000"/>
          </a:xfrm>
          <a:prstGeom prst="rect">
            <a:avLst/>
          </a:prstGeom>
          <a:solidFill>
            <a:srgbClr val="520C50"/>
          </a:solid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lt1"/>
              </a:buClr>
              <a:buSzPts val="2400"/>
              <a:buFont typeface="Lato Black"/>
              <a:buNone/>
              <a:defRPr sz="2400">
                <a:solidFill>
                  <a:schemeClr val="lt1"/>
                </a:solidFill>
                <a:latin typeface="Lato Black"/>
                <a:ea typeface="Lato Black"/>
                <a:cs typeface="Lato Black"/>
                <a:sym typeface="Lato Black"/>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75" name="Google Shape;175;p49"/>
          <p:cNvSpPr txBox="1"/>
          <p:nvPr>
            <p:ph idx="6" type="sldNum"/>
          </p:nvPr>
        </p:nvSpPr>
        <p:spPr>
          <a:xfrm>
            <a:off x="220401" y="6319225"/>
            <a:ext cx="28956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Title</a:t>
            </a:r>
            <a:endParaRPr/>
          </a:p>
        </p:txBody>
      </p:sp>
      <p:sp>
        <p:nvSpPr>
          <p:cNvPr id="176" name="Google Shape;176;p49"/>
          <p:cNvSpPr txBox="1"/>
          <p:nvPr>
            <p:ph idx="7" type="subTitle"/>
          </p:nvPr>
        </p:nvSpPr>
        <p:spPr>
          <a:xfrm>
            <a:off x="6485400" y="304800"/>
            <a:ext cx="2346900" cy="2126400"/>
          </a:xfrm>
          <a:prstGeom prst="rect">
            <a:avLst/>
          </a:prstGeom>
          <a:solidFill>
            <a:srgbClr val="93B3D7"/>
          </a:solid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lt1"/>
              </a:buClr>
              <a:buSzPts val="2400"/>
              <a:buFont typeface="Lato Black"/>
              <a:buNone/>
              <a:defRPr sz="2400">
                <a:solidFill>
                  <a:schemeClr val="lt1"/>
                </a:solidFill>
                <a:latin typeface="Lato Black"/>
                <a:ea typeface="Lato Black"/>
                <a:cs typeface="Lato Black"/>
                <a:sym typeface="Lato Black"/>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7" name="Shape 177"/>
        <p:cNvGrpSpPr/>
        <p:nvPr/>
      </p:nvGrpSpPr>
      <p:grpSpPr>
        <a:xfrm>
          <a:off x="0" y="0"/>
          <a:ext cx="0" cy="0"/>
          <a:chOff x="0" y="0"/>
          <a:chExt cx="0" cy="0"/>
        </a:xfrm>
      </p:grpSpPr>
      <p:sp>
        <p:nvSpPr>
          <p:cNvPr id="178" name="Google Shape;178;p50"/>
          <p:cNvSpPr/>
          <p:nvPr/>
        </p:nvSpPr>
        <p:spPr>
          <a:xfrm>
            <a:off x="-81450" y="-94700"/>
            <a:ext cx="4655700" cy="6414000"/>
          </a:xfrm>
          <a:prstGeom prst="rect">
            <a:avLst/>
          </a:prstGeom>
          <a:solidFill>
            <a:srgbClr val="0055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50"/>
          <p:cNvSpPr txBox="1"/>
          <p:nvPr>
            <p:ph type="title"/>
          </p:nvPr>
        </p:nvSpPr>
        <p:spPr>
          <a:xfrm>
            <a:off x="265500" y="1644233"/>
            <a:ext cx="4045200" cy="1976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4200"/>
              <a:buNone/>
              <a:defRPr b="1" sz="4200">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80" name="Google Shape;180;p50"/>
          <p:cNvSpPr txBox="1"/>
          <p:nvPr>
            <p:ph idx="1" type="subTitle"/>
          </p:nvPr>
        </p:nvSpPr>
        <p:spPr>
          <a:xfrm>
            <a:off x="265500" y="3737433"/>
            <a:ext cx="4045200" cy="1646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81" name="Google Shape;181;p50"/>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182" name="Google Shape;182;p50"/>
          <p:cNvSpPr txBox="1"/>
          <p:nvPr>
            <p:ph idx="2" type="sldNum"/>
          </p:nvPr>
        </p:nvSpPr>
        <p:spPr>
          <a:xfrm>
            <a:off x="220401" y="6319225"/>
            <a:ext cx="28956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Title</a:t>
            </a:r>
            <a:endParaRPr/>
          </a:p>
        </p:txBody>
      </p:sp>
      <p:sp>
        <p:nvSpPr>
          <p:cNvPr id="183" name="Google Shape;183;p50"/>
          <p:cNvSpPr/>
          <p:nvPr>
            <p:ph idx="3" type="pic"/>
          </p:nvPr>
        </p:nvSpPr>
        <p:spPr>
          <a:xfrm>
            <a:off x="4572125" y="700"/>
            <a:ext cx="4572000" cy="6319500"/>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84" name="Shape 184"/>
        <p:cNvGrpSpPr/>
        <p:nvPr/>
      </p:nvGrpSpPr>
      <p:grpSpPr>
        <a:xfrm>
          <a:off x="0" y="0"/>
          <a:ext cx="0" cy="0"/>
          <a:chOff x="0" y="0"/>
          <a:chExt cx="0" cy="0"/>
        </a:xfrm>
      </p:grpSpPr>
      <p:sp>
        <p:nvSpPr>
          <p:cNvPr id="185" name="Google Shape;185;p51"/>
          <p:cNvSpPr/>
          <p:nvPr/>
        </p:nvSpPr>
        <p:spPr>
          <a:xfrm>
            <a:off x="4572000" y="-175"/>
            <a:ext cx="4572000" cy="6319500"/>
          </a:xfrm>
          <a:prstGeom prst="rect">
            <a:avLst/>
          </a:prstGeom>
          <a:solidFill>
            <a:srgbClr val="FFEA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51"/>
          <p:cNvSpPr txBox="1"/>
          <p:nvPr>
            <p:ph type="title"/>
          </p:nvPr>
        </p:nvSpPr>
        <p:spPr>
          <a:xfrm>
            <a:off x="265500" y="1644233"/>
            <a:ext cx="4045200" cy="1976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b="1"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87" name="Google Shape;187;p51"/>
          <p:cNvSpPr txBox="1"/>
          <p:nvPr>
            <p:ph idx="1" type="subTitle"/>
          </p:nvPr>
        </p:nvSpPr>
        <p:spPr>
          <a:xfrm>
            <a:off x="265500" y="3737433"/>
            <a:ext cx="4045200" cy="1646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1"/>
              </a:buClr>
              <a:buSzPts val="2800"/>
              <a:buNone/>
              <a:defRPr sz="2800">
                <a:solidFill>
                  <a:schemeClr val="dk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88" name="Google Shape;188;p51"/>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189" name="Google Shape;189;p51"/>
          <p:cNvSpPr txBox="1"/>
          <p:nvPr>
            <p:ph idx="2" type="sldNum"/>
          </p:nvPr>
        </p:nvSpPr>
        <p:spPr>
          <a:xfrm>
            <a:off x="220401" y="6319225"/>
            <a:ext cx="28956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Title</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5" name="Shape 25"/>
        <p:cNvGrpSpPr/>
        <p:nvPr/>
      </p:nvGrpSpPr>
      <p:grpSpPr>
        <a:xfrm>
          <a:off x="0" y="0"/>
          <a:ext cx="0" cy="0"/>
          <a:chOff x="0" y="0"/>
          <a:chExt cx="0" cy="0"/>
        </a:xfrm>
      </p:grpSpPr>
      <p:sp>
        <p:nvSpPr>
          <p:cNvPr id="26" name="Google Shape;26;p27"/>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27" name="Google Shape;27;p27"/>
          <p:cNvSpPr txBox="1"/>
          <p:nvPr>
            <p:ph idx="1" type="subTitle"/>
          </p:nvPr>
        </p:nvSpPr>
        <p:spPr>
          <a:xfrm>
            <a:off x="235500" y="2479975"/>
            <a:ext cx="3969600" cy="3610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dk1"/>
              </a:buClr>
              <a:buSzPts val="2700"/>
              <a:buNone/>
              <a:defRPr sz="2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8" name="Google Shape;28;p27"/>
          <p:cNvSpPr/>
          <p:nvPr/>
        </p:nvSpPr>
        <p:spPr>
          <a:xfrm>
            <a:off x="0" y="0"/>
            <a:ext cx="9163800" cy="2171700"/>
          </a:xfrm>
          <a:prstGeom prst="rect">
            <a:avLst/>
          </a:prstGeom>
          <a:solidFill>
            <a:srgbClr val="520C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27"/>
          <p:cNvSpPr txBox="1"/>
          <p:nvPr>
            <p:ph idx="2" type="subTitle"/>
          </p:nvPr>
        </p:nvSpPr>
        <p:spPr>
          <a:xfrm>
            <a:off x="4872600" y="2479975"/>
            <a:ext cx="3969600" cy="3610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dk1"/>
              </a:buClr>
              <a:buSzPts val="2700"/>
              <a:buNone/>
              <a:defRPr sz="2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0" name="Google Shape;30;p27"/>
          <p:cNvSpPr txBox="1"/>
          <p:nvPr>
            <p:ph type="title"/>
          </p:nvPr>
        </p:nvSpPr>
        <p:spPr>
          <a:xfrm>
            <a:off x="357000" y="375125"/>
            <a:ext cx="4844100" cy="159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4200"/>
              <a:buNone/>
              <a:defRPr b="1" sz="4200">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31" name="Google Shape;31;p27"/>
          <p:cNvSpPr txBox="1"/>
          <p:nvPr>
            <p:ph idx="3"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DEI</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0" name="Shape 190"/>
        <p:cNvGrpSpPr/>
        <p:nvPr/>
      </p:nvGrpSpPr>
      <p:grpSpPr>
        <a:xfrm>
          <a:off x="0" y="0"/>
          <a:ext cx="0" cy="0"/>
          <a:chOff x="0" y="0"/>
          <a:chExt cx="0" cy="0"/>
        </a:xfrm>
      </p:grpSpPr>
      <p:sp>
        <p:nvSpPr>
          <p:cNvPr id="191" name="Google Shape;191;p52"/>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192" name="Google Shape;192;p52"/>
          <p:cNvSpPr txBox="1"/>
          <p:nvPr>
            <p:ph idx="1" type="subTitle"/>
          </p:nvPr>
        </p:nvSpPr>
        <p:spPr>
          <a:xfrm>
            <a:off x="235500" y="2479975"/>
            <a:ext cx="3969600" cy="3610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dk1"/>
              </a:buClr>
              <a:buSzPts val="2700"/>
              <a:buNone/>
              <a:defRPr sz="2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93" name="Google Shape;193;p52"/>
          <p:cNvSpPr/>
          <p:nvPr/>
        </p:nvSpPr>
        <p:spPr>
          <a:xfrm>
            <a:off x="0" y="0"/>
            <a:ext cx="9163800" cy="2171700"/>
          </a:xfrm>
          <a:prstGeom prst="rect">
            <a:avLst/>
          </a:prstGeom>
          <a:solidFill>
            <a:srgbClr val="520C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52"/>
          <p:cNvSpPr txBox="1"/>
          <p:nvPr>
            <p:ph idx="2" type="subTitle"/>
          </p:nvPr>
        </p:nvSpPr>
        <p:spPr>
          <a:xfrm>
            <a:off x="4872600" y="2479975"/>
            <a:ext cx="3969600" cy="3610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dk1"/>
              </a:buClr>
              <a:buSzPts val="2700"/>
              <a:buNone/>
              <a:defRPr sz="2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95" name="Google Shape;195;p52"/>
          <p:cNvSpPr txBox="1"/>
          <p:nvPr>
            <p:ph type="title"/>
          </p:nvPr>
        </p:nvSpPr>
        <p:spPr>
          <a:xfrm>
            <a:off x="357000" y="375125"/>
            <a:ext cx="4844100" cy="159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4200"/>
              <a:buNone/>
              <a:defRPr b="1" sz="4200">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196" name="Google Shape;196;p52"/>
          <p:cNvSpPr txBox="1"/>
          <p:nvPr>
            <p:ph idx="3" type="sldNum"/>
          </p:nvPr>
        </p:nvSpPr>
        <p:spPr>
          <a:xfrm>
            <a:off x="220401" y="6319225"/>
            <a:ext cx="28956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Title</a:t>
            </a:r>
            <a:endParaRPr/>
          </a:p>
        </p:txBody>
      </p:sp>
    </p:spTree>
  </p:cSld>
  <p:clrMapOvr>
    <a:masterClrMapping/>
  </p:clrMapOvr>
  <p:extLst>
    <p:ext uri="{DCECCB84-F9BA-43D5-87BE-67443E8EF086}">
      <p15:sldGuideLst>
        <p15:guide id="1" orient="horz" pos="1368">
          <p15:clr>
            <a:srgbClr val="FA7B17"/>
          </p15:clr>
        </p15:guide>
        <p15:guide id="2" orient="horz" pos="3981">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97" name="Shape 197"/>
        <p:cNvGrpSpPr/>
        <p:nvPr/>
      </p:nvGrpSpPr>
      <p:grpSpPr>
        <a:xfrm>
          <a:off x="0" y="0"/>
          <a:ext cx="0" cy="0"/>
          <a:chOff x="0" y="0"/>
          <a:chExt cx="0" cy="0"/>
        </a:xfrm>
      </p:grpSpPr>
      <p:sp>
        <p:nvSpPr>
          <p:cNvPr id="198" name="Google Shape;198;p53"/>
          <p:cNvSpPr txBox="1"/>
          <p:nvPr>
            <p:ph hasCustomPrompt="1" type="title"/>
          </p:nvPr>
        </p:nvSpPr>
        <p:spPr>
          <a:xfrm>
            <a:off x="311700" y="1322433"/>
            <a:ext cx="8520600" cy="26181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rgbClr val="005596"/>
              </a:buClr>
              <a:buSzPts val="12000"/>
              <a:buNone/>
              <a:defRPr sz="12000">
                <a:solidFill>
                  <a:srgbClr val="005596"/>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99" name="Google Shape;199;p53"/>
          <p:cNvSpPr txBox="1"/>
          <p:nvPr>
            <p:ph idx="1" type="body"/>
          </p:nvPr>
        </p:nvSpPr>
        <p:spPr>
          <a:xfrm>
            <a:off x="311700" y="3974378"/>
            <a:ext cx="8520600" cy="22983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200" name="Google Shape;200;p53"/>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201" name="Google Shape;201;p53"/>
          <p:cNvSpPr txBox="1"/>
          <p:nvPr>
            <p:ph idx="2" type="sldNum"/>
          </p:nvPr>
        </p:nvSpPr>
        <p:spPr>
          <a:xfrm>
            <a:off x="220401" y="6319225"/>
            <a:ext cx="28956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Title</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005596"/>
        </a:solidFill>
      </p:bgPr>
    </p:bg>
    <p:spTree>
      <p:nvGrpSpPr>
        <p:cNvPr id="202" name="Shape 202"/>
        <p:cNvGrpSpPr/>
        <p:nvPr/>
      </p:nvGrpSpPr>
      <p:grpSpPr>
        <a:xfrm>
          <a:off x="0" y="0"/>
          <a:ext cx="0" cy="0"/>
          <a:chOff x="0" y="0"/>
          <a:chExt cx="0" cy="0"/>
        </a:xfrm>
      </p:grpSpPr>
      <p:sp>
        <p:nvSpPr>
          <p:cNvPr id="203" name="Google Shape;203;p54"/>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204" name="Google Shape;204;p54"/>
          <p:cNvSpPr txBox="1"/>
          <p:nvPr>
            <p:ph idx="1" type="body"/>
          </p:nvPr>
        </p:nvSpPr>
        <p:spPr>
          <a:xfrm>
            <a:off x="311700" y="3025642"/>
            <a:ext cx="5998800" cy="806700"/>
          </a:xfrm>
          <a:prstGeom prst="rect">
            <a:avLst/>
          </a:prstGeom>
          <a:noFill/>
          <a:ln>
            <a:noFill/>
          </a:ln>
        </p:spPr>
        <p:txBody>
          <a:bodyPr anchorCtr="0" anchor="ctr" bIns="91425" lIns="91425" spcFirstLastPara="1" rIns="91425" wrap="square" tIns="91425">
            <a:norm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205" name="Google Shape;205;p54"/>
          <p:cNvSpPr txBox="1"/>
          <p:nvPr>
            <p:ph idx="2" type="subTitle"/>
          </p:nvPr>
        </p:nvSpPr>
        <p:spPr>
          <a:xfrm>
            <a:off x="1503600" y="345575"/>
            <a:ext cx="6136800" cy="578700"/>
          </a:xfrm>
          <a:prstGeom prst="rect">
            <a:avLst/>
          </a:prstGeom>
          <a:noFill/>
          <a:ln>
            <a:noFill/>
          </a:ln>
        </p:spPr>
        <p:txBody>
          <a:bodyPr anchorCtr="0" anchor="t" bIns="91425" lIns="91425" spcFirstLastPara="1" rIns="91425" wrap="square" tIns="91425">
            <a:normAutofit/>
          </a:bodyPr>
          <a:lstStyle>
            <a:lvl1pPr lvl="0" algn="ctr">
              <a:lnSpc>
                <a:spcPct val="115000"/>
              </a:lnSpc>
              <a:spcBef>
                <a:spcPts val="0"/>
              </a:spcBef>
              <a:spcAft>
                <a:spcPts val="0"/>
              </a:spcAft>
              <a:buClr>
                <a:schemeClr val="lt1"/>
              </a:buClr>
              <a:buSzPts val="3200"/>
              <a:buNone/>
              <a:defRPr b="1" sz="3200">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206" name="Google Shape;206;p54"/>
          <p:cNvSpPr txBox="1"/>
          <p:nvPr>
            <p:ph idx="3" type="sldNum"/>
          </p:nvPr>
        </p:nvSpPr>
        <p:spPr>
          <a:xfrm>
            <a:off x="220401" y="6319225"/>
            <a:ext cx="28956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Title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sp>
        <p:nvSpPr>
          <p:cNvPr id="33" name="Google Shape;33;p28"/>
          <p:cNvSpPr/>
          <p:nvPr/>
        </p:nvSpPr>
        <p:spPr>
          <a:xfrm>
            <a:off x="0" y="0"/>
            <a:ext cx="9163800" cy="1642200"/>
          </a:xfrm>
          <a:prstGeom prst="rect">
            <a:avLst/>
          </a:prstGeom>
          <a:solidFill>
            <a:srgbClr val="0055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28"/>
          <p:cNvSpPr/>
          <p:nvPr>
            <p:ph idx="2" type="pic"/>
          </p:nvPr>
        </p:nvSpPr>
        <p:spPr>
          <a:xfrm>
            <a:off x="4582125" y="1642200"/>
            <a:ext cx="4562100" cy="4677000"/>
          </a:xfrm>
          <a:prstGeom prst="rect">
            <a:avLst/>
          </a:prstGeom>
          <a:noFill/>
          <a:ln>
            <a:noFill/>
          </a:ln>
        </p:spPr>
      </p:sp>
      <p:sp>
        <p:nvSpPr>
          <p:cNvPr id="35" name="Google Shape;35;p28"/>
          <p:cNvSpPr txBox="1"/>
          <p:nvPr>
            <p:ph idx="1" type="body"/>
          </p:nvPr>
        </p:nvSpPr>
        <p:spPr>
          <a:xfrm>
            <a:off x="235500" y="1841425"/>
            <a:ext cx="8596800" cy="29097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36" name="Google Shape;36;p28"/>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37" name="Google Shape;37;p28"/>
          <p:cNvSpPr txBox="1"/>
          <p:nvPr>
            <p:ph idx="3"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DEI</a:t>
            </a:r>
            <a:endParaRPr/>
          </a:p>
        </p:txBody>
      </p:sp>
      <p:sp>
        <p:nvSpPr>
          <p:cNvPr id="38" name="Google Shape;38;p28"/>
          <p:cNvSpPr txBox="1"/>
          <p:nvPr>
            <p:ph type="title"/>
          </p:nvPr>
        </p:nvSpPr>
        <p:spPr>
          <a:xfrm>
            <a:off x="357000" y="451325"/>
            <a:ext cx="7829700" cy="901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4200"/>
              <a:buNone/>
              <a:defRPr b="1" sz="4200">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39" name="Shape 39"/>
        <p:cNvGrpSpPr/>
        <p:nvPr/>
      </p:nvGrpSpPr>
      <p:grpSpPr>
        <a:xfrm>
          <a:off x="0" y="0"/>
          <a:ext cx="0" cy="0"/>
          <a:chOff x="0" y="0"/>
          <a:chExt cx="0" cy="0"/>
        </a:xfrm>
      </p:grpSpPr>
      <p:sp>
        <p:nvSpPr>
          <p:cNvPr id="40" name="Google Shape;40;p29"/>
          <p:cNvSpPr/>
          <p:nvPr/>
        </p:nvSpPr>
        <p:spPr>
          <a:xfrm>
            <a:off x="4572000" y="-175"/>
            <a:ext cx="4572000" cy="6319500"/>
          </a:xfrm>
          <a:prstGeom prst="rect">
            <a:avLst/>
          </a:prstGeom>
          <a:solidFill>
            <a:srgbClr val="FFEA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29"/>
          <p:cNvSpPr txBox="1"/>
          <p:nvPr>
            <p:ph type="title"/>
          </p:nvPr>
        </p:nvSpPr>
        <p:spPr>
          <a:xfrm>
            <a:off x="265500" y="1644233"/>
            <a:ext cx="4045200" cy="1976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2" name="Google Shape;42;p29"/>
          <p:cNvSpPr txBox="1"/>
          <p:nvPr>
            <p:ph idx="1" type="subTitle"/>
          </p:nvPr>
        </p:nvSpPr>
        <p:spPr>
          <a:xfrm>
            <a:off x="265500" y="3737433"/>
            <a:ext cx="4045200" cy="1646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29"/>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44" name="Google Shape;44;p29"/>
          <p:cNvSpPr txBox="1"/>
          <p:nvPr>
            <p:ph idx="2"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DEI</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 name="Shape 45"/>
        <p:cNvGrpSpPr/>
        <p:nvPr/>
      </p:nvGrpSpPr>
      <p:grpSpPr>
        <a:xfrm>
          <a:off x="0" y="0"/>
          <a:ext cx="0" cy="0"/>
          <a:chOff x="0" y="0"/>
          <a:chExt cx="0" cy="0"/>
        </a:xfrm>
      </p:grpSpPr>
      <p:sp>
        <p:nvSpPr>
          <p:cNvPr id="46" name="Google Shape;46;p30"/>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47" name="Google Shape;47;p30"/>
          <p:cNvSpPr/>
          <p:nvPr/>
        </p:nvSpPr>
        <p:spPr>
          <a:xfrm>
            <a:off x="4562100" y="1642150"/>
            <a:ext cx="4581900" cy="4724400"/>
          </a:xfrm>
          <a:prstGeom prst="rect">
            <a:avLst/>
          </a:prstGeom>
          <a:solidFill>
            <a:srgbClr val="005596">
              <a:alpha val="1882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30"/>
          <p:cNvSpPr/>
          <p:nvPr/>
        </p:nvSpPr>
        <p:spPr>
          <a:xfrm>
            <a:off x="0" y="0"/>
            <a:ext cx="9163800" cy="1642200"/>
          </a:xfrm>
          <a:prstGeom prst="rect">
            <a:avLst/>
          </a:prstGeom>
          <a:solidFill>
            <a:srgbClr val="520C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30"/>
          <p:cNvSpPr txBox="1"/>
          <p:nvPr>
            <p:ph idx="1" type="subTitle"/>
          </p:nvPr>
        </p:nvSpPr>
        <p:spPr>
          <a:xfrm>
            <a:off x="4896025" y="2123500"/>
            <a:ext cx="3529800" cy="38868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50" name="Google Shape;50;p30"/>
          <p:cNvSpPr txBox="1"/>
          <p:nvPr>
            <p:ph type="title"/>
          </p:nvPr>
        </p:nvSpPr>
        <p:spPr>
          <a:xfrm>
            <a:off x="357000" y="451325"/>
            <a:ext cx="7829700" cy="901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4200"/>
              <a:buNone/>
              <a:defRPr b="1" sz="4200">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51" name="Google Shape;51;p30"/>
          <p:cNvSpPr txBox="1"/>
          <p:nvPr>
            <p:ph idx="2"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DEI</a:t>
            </a:r>
            <a:endParaRPr/>
          </a:p>
        </p:txBody>
      </p:sp>
      <p:sp>
        <p:nvSpPr>
          <p:cNvPr id="52" name="Google Shape;52;p30"/>
          <p:cNvSpPr/>
          <p:nvPr>
            <p:ph idx="3" type="pic"/>
          </p:nvPr>
        </p:nvSpPr>
        <p:spPr>
          <a:xfrm>
            <a:off x="0" y="1642200"/>
            <a:ext cx="4562100" cy="47244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3" name="Shape 53"/>
        <p:cNvGrpSpPr/>
        <p:nvPr/>
      </p:nvGrpSpPr>
      <p:grpSpPr>
        <a:xfrm>
          <a:off x="0" y="0"/>
          <a:ext cx="0" cy="0"/>
          <a:chOff x="0" y="0"/>
          <a:chExt cx="0" cy="0"/>
        </a:xfrm>
      </p:grpSpPr>
      <p:sp>
        <p:nvSpPr>
          <p:cNvPr id="54" name="Google Shape;54;p31"/>
          <p:cNvSpPr txBox="1"/>
          <p:nvPr>
            <p:ph type="title"/>
          </p:nvPr>
        </p:nvSpPr>
        <p:spPr>
          <a:xfrm>
            <a:off x="311700" y="4409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5" name="Google Shape;55;p31"/>
          <p:cNvSpPr txBox="1"/>
          <p:nvPr>
            <p:ph idx="1" type="body"/>
          </p:nvPr>
        </p:nvSpPr>
        <p:spPr>
          <a:xfrm>
            <a:off x="311700" y="18414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56" name="Google Shape;56;p31"/>
          <p:cNvSpPr txBox="1"/>
          <p:nvPr>
            <p:ph idx="2" type="body"/>
          </p:nvPr>
        </p:nvSpPr>
        <p:spPr>
          <a:xfrm>
            <a:off x="4832400" y="18414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57" name="Google Shape;57;p31"/>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58" name="Google Shape;58;p31"/>
          <p:cNvSpPr txBox="1"/>
          <p:nvPr>
            <p:ph idx="3"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DEI</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32"/>
          <p:cNvSpPr txBox="1"/>
          <p:nvPr>
            <p:ph type="title"/>
          </p:nvPr>
        </p:nvSpPr>
        <p:spPr>
          <a:xfrm>
            <a:off x="311700" y="4409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1" name="Google Shape;61;p32"/>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62" name="Google Shape;62;p32"/>
          <p:cNvSpPr/>
          <p:nvPr>
            <p:ph idx="2" type="pic"/>
          </p:nvPr>
        </p:nvSpPr>
        <p:spPr>
          <a:xfrm>
            <a:off x="338200" y="1671775"/>
            <a:ext cx="2346900" cy="2346900"/>
          </a:xfrm>
          <a:prstGeom prst="rect">
            <a:avLst/>
          </a:prstGeom>
          <a:noFill/>
          <a:ln cap="flat" cmpd="sng" w="9525">
            <a:solidFill>
              <a:schemeClr val="dk1"/>
            </a:solidFill>
            <a:prstDash val="solid"/>
            <a:round/>
            <a:headEnd len="sm" w="sm" type="none"/>
            <a:tailEnd len="sm" w="sm" type="none"/>
          </a:ln>
        </p:spPr>
      </p:sp>
      <p:sp>
        <p:nvSpPr>
          <p:cNvPr id="63" name="Google Shape;63;p32"/>
          <p:cNvSpPr/>
          <p:nvPr>
            <p:ph idx="3" type="pic"/>
          </p:nvPr>
        </p:nvSpPr>
        <p:spPr>
          <a:xfrm>
            <a:off x="3398550" y="1671775"/>
            <a:ext cx="2346900" cy="2346900"/>
          </a:xfrm>
          <a:prstGeom prst="rect">
            <a:avLst/>
          </a:prstGeom>
          <a:noFill/>
          <a:ln cap="flat" cmpd="sng" w="9525">
            <a:solidFill>
              <a:schemeClr val="dk1"/>
            </a:solidFill>
            <a:prstDash val="solid"/>
            <a:round/>
            <a:headEnd len="sm" w="sm" type="none"/>
            <a:tailEnd len="sm" w="sm" type="none"/>
          </a:ln>
        </p:spPr>
      </p:sp>
      <p:sp>
        <p:nvSpPr>
          <p:cNvPr id="64" name="Google Shape;64;p32"/>
          <p:cNvSpPr/>
          <p:nvPr>
            <p:ph idx="4" type="pic"/>
          </p:nvPr>
        </p:nvSpPr>
        <p:spPr>
          <a:xfrm>
            <a:off x="6458900" y="1671775"/>
            <a:ext cx="2346900" cy="2346900"/>
          </a:xfrm>
          <a:prstGeom prst="rect">
            <a:avLst/>
          </a:prstGeom>
          <a:noFill/>
          <a:ln cap="flat" cmpd="sng" w="9525">
            <a:solidFill>
              <a:schemeClr val="dk1"/>
            </a:solidFill>
            <a:prstDash val="solid"/>
            <a:round/>
            <a:headEnd len="sm" w="sm" type="none"/>
            <a:tailEnd len="sm" w="sm" type="none"/>
          </a:ln>
        </p:spPr>
      </p:sp>
      <p:sp>
        <p:nvSpPr>
          <p:cNvPr id="65" name="Google Shape;65;p32"/>
          <p:cNvSpPr txBox="1"/>
          <p:nvPr>
            <p:ph idx="1" type="subTitle"/>
          </p:nvPr>
        </p:nvSpPr>
        <p:spPr>
          <a:xfrm>
            <a:off x="262000" y="4224250"/>
            <a:ext cx="2346900" cy="17463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dk1"/>
              </a:buClr>
              <a:buSzPts val="1800"/>
              <a:buNone/>
              <a:defRPr>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66" name="Google Shape;66;p32"/>
          <p:cNvSpPr txBox="1"/>
          <p:nvPr>
            <p:ph idx="5" type="subTitle"/>
          </p:nvPr>
        </p:nvSpPr>
        <p:spPr>
          <a:xfrm>
            <a:off x="3436275" y="4224250"/>
            <a:ext cx="2309100" cy="16383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dk1"/>
              </a:buClr>
              <a:buSzPts val="1800"/>
              <a:buNone/>
              <a:defRPr>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67" name="Google Shape;67;p32"/>
          <p:cNvSpPr txBox="1"/>
          <p:nvPr>
            <p:ph idx="6" type="subTitle"/>
          </p:nvPr>
        </p:nvSpPr>
        <p:spPr>
          <a:xfrm>
            <a:off x="6458900" y="4224250"/>
            <a:ext cx="2346900" cy="17463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dk1"/>
              </a:buClr>
              <a:buSzPts val="1800"/>
              <a:buNone/>
              <a:defRPr>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68" name="Google Shape;68;p32"/>
          <p:cNvSpPr txBox="1"/>
          <p:nvPr>
            <p:ph idx="7"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DEI</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9" name="Shape 69"/>
        <p:cNvGrpSpPr/>
        <p:nvPr/>
      </p:nvGrpSpPr>
      <p:grpSpPr>
        <a:xfrm>
          <a:off x="0" y="0"/>
          <a:ext cx="0" cy="0"/>
          <a:chOff x="0" y="0"/>
          <a:chExt cx="0" cy="0"/>
        </a:xfrm>
      </p:grpSpPr>
      <p:sp>
        <p:nvSpPr>
          <p:cNvPr id="70" name="Google Shape;70;p33"/>
          <p:cNvSpPr txBox="1"/>
          <p:nvPr>
            <p:ph hasCustomPrompt="1" type="title"/>
          </p:nvPr>
        </p:nvSpPr>
        <p:spPr>
          <a:xfrm>
            <a:off x="311700" y="1474833"/>
            <a:ext cx="8520600" cy="26181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rgbClr val="005596"/>
              </a:buClr>
              <a:buSzPts val="12000"/>
              <a:buNone/>
              <a:defRPr sz="12000">
                <a:solidFill>
                  <a:srgbClr val="005596"/>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71" name="Google Shape;71;p33"/>
          <p:cNvSpPr txBox="1"/>
          <p:nvPr>
            <p:ph idx="1" type="body"/>
          </p:nvPr>
        </p:nvSpPr>
        <p:spPr>
          <a:xfrm>
            <a:off x="311700" y="4202967"/>
            <a:ext cx="8520600" cy="17343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72" name="Google Shape;72;p33"/>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73" name="Google Shape;73;p33"/>
          <p:cNvSpPr txBox="1"/>
          <p:nvPr>
            <p:ph idx="2"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DEI</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3.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2" Type="http://schemas.openxmlformats.org/officeDocument/2006/relationships/theme" Target="../theme/theme4.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0"/>
          <p:cNvSpPr/>
          <p:nvPr/>
        </p:nvSpPr>
        <p:spPr>
          <a:xfrm>
            <a:off x="0" y="6319225"/>
            <a:ext cx="9184800" cy="640500"/>
          </a:xfrm>
          <a:prstGeom prst="rect">
            <a:avLst/>
          </a:prstGeom>
          <a:solidFill>
            <a:srgbClr val="520C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 name="Google Shape;7;p20"/>
          <p:cNvSpPr txBox="1"/>
          <p:nvPr>
            <p:ph type="title"/>
          </p:nvPr>
        </p:nvSpPr>
        <p:spPr>
          <a:xfrm>
            <a:off x="311700" y="440967"/>
            <a:ext cx="8520600" cy="7635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4200"/>
              <a:buFont typeface="Lato"/>
              <a:buNone/>
              <a:defRPr b="0" i="0" sz="42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8" name="Google Shape;8;p20"/>
          <p:cNvSpPr txBox="1"/>
          <p:nvPr>
            <p:ph idx="1" type="body"/>
          </p:nvPr>
        </p:nvSpPr>
        <p:spPr>
          <a:xfrm>
            <a:off x="235500" y="1841425"/>
            <a:ext cx="8596800" cy="4555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Lato"/>
              <a:buChar char="●"/>
              <a:defRPr b="0" i="0" sz="1800" u="none" cap="none" strike="noStrike">
                <a:solidFill>
                  <a:schemeClr val="dk2"/>
                </a:solidFill>
                <a:latin typeface="Lato"/>
                <a:ea typeface="Lato"/>
                <a:cs typeface="Lato"/>
                <a:sym typeface="Lato"/>
              </a:defRPr>
            </a:lvl1pPr>
            <a:lvl2pPr indent="-317500" lvl="1" marL="9144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2pPr>
            <a:lvl3pPr indent="-317500" lvl="2" marL="13716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3pPr>
            <a:lvl4pPr indent="-317500" lvl="3" marL="18288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4pPr>
            <a:lvl5pPr indent="-317500" lvl="4" marL="22860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5pPr>
            <a:lvl6pPr indent="-317500" lvl="5" marL="27432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6pPr>
            <a:lvl7pPr indent="-317500" lvl="6" marL="32004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7pPr>
            <a:lvl8pPr indent="-317500" lvl="7" marL="36576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8pPr>
            <a:lvl9pPr indent="-317500" lvl="8" marL="41148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9pPr>
          </a:lstStyle>
          <a:p/>
        </p:txBody>
      </p:sp>
      <p:sp>
        <p:nvSpPr>
          <p:cNvPr id="9" name="Google Shape;9;p20"/>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    League of Women Voters of Pennsylvania   </a:t>
            </a:r>
            <a:fld id="{00000000-1234-1234-1234-123412341234}" type="slidenum">
              <a:rPr lang="en"/>
              <a:t>‹#›</a:t>
            </a:fld>
            <a:endParaRPr/>
          </a:p>
        </p:txBody>
      </p:sp>
      <p:sp>
        <p:nvSpPr>
          <p:cNvPr id="10" name="Google Shape;10;p20"/>
          <p:cNvSpPr txBox="1"/>
          <p:nvPr>
            <p:ph idx="2"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rtl="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rtl="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rtl="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rtl="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rtl="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rtl="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rtl="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rtl="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DEI</a:t>
            </a:r>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EA4335"/>
          </p15:clr>
        </p15:guide>
        <p15:guide id="2" orient="horz" pos="2160">
          <p15:clr>
            <a:srgbClr val="EA4335"/>
          </p15:clr>
        </p15:guide>
        <p15:guide id="3" orient="horz" pos="288">
          <p15:clr>
            <a:srgbClr val="EA4335"/>
          </p15:clr>
        </p15:guide>
        <p15:guide id="4" pos="5564">
          <p15:clr>
            <a:srgbClr val="EA4335"/>
          </p15:clr>
        </p15:guide>
        <p15:guide id="5" pos="196">
          <p15:clr>
            <a:srgbClr val="EA4335"/>
          </p15:clr>
        </p15:guide>
        <p15:guide id="6" orient="horz" pos="1368">
          <p15:clr>
            <a:srgbClr val="EA4335"/>
          </p15:clr>
        </p15:guide>
        <p15:guide id="7" orient="horz" pos="1034">
          <p15:clr>
            <a:srgbClr val="EA4335"/>
          </p15:clr>
        </p15:guide>
        <p15:guide id="8" orient="horz" pos="3981">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8" name="Shape 78"/>
        <p:cNvGrpSpPr/>
        <p:nvPr/>
      </p:nvGrpSpPr>
      <p:grpSpPr>
        <a:xfrm>
          <a:off x="0" y="0"/>
          <a:ext cx="0" cy="0"/>
          <a:chOff x="0" y="0"/>
          <a:chExt cx="0" cy="0"/>
        </a:xfrm>
      </p:grpSpPr>
      <p:sp>
        <p:nvSpPr>
          <p:cNvPr id="79" name="Google Shape;79;p22"/>
          <p:cNvSpPr/>
          <p:nvPr/>
        </p:nvSpPr>
        <p:spPr>
          <a:xfrm>
            <a:off x="0" y="6319225"/>
            <a:ext cx="9184800" cy="640500"/>
          </a:xfrm>
          <a:prstGeom prst="rect">
            <a:avLst/>
          </a:prstGeom>
          <a:solidFill>
            <a:srgbClr val="520C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22"/>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Lato"/>
              <a:buNone/>
              <a:defRPr b="0" i="0" sz="2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81" name="Google Shape;81;p22"/>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Lato"/>
              <a:buChar char="●"/>
              <a:defRPr b="0" i="0" sz="1800" u="none" cap="none" strike="noStrike">
                <a:solidFill>
                  <a:schemeClr val="dk2"/>
                </a:solidFill>
                <a:latin typeface="Lato"/>
                <a:ea typeface="Lato"/>
                <a:cs typeface="Lato"/>
                <a:sym typeface="Lato"/>
              </a:defRPr>
            </a:lvl1pPr>
            <a:lvl2pPr indent="-317500" lvl="1" marL="9144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2pPr>
            <a:lvl3pPr indent="-317500" lvl="2" marL="13716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3pPr>
            <a:lvl4pPr indent="-317500" lvl="3" marL="18288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4pPr>
            <a:lvl5pPr indent="-317500" lvl="4" marL="22860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5pPr>
            <a:lvl6pPr indent="-317500" lvl="5" marL="27432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6pPr>
            <a:lvl7pPr indent="-317500" lvl="6" marL="32004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7pPr>
            <a:lvl8pPr indent="-317500" lvl="7" marL="36576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8pPr>
            <a:lvl9pPr indent="-317500" lvl="8" marL="41148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9pPr>
          </a:lstStyle>
          <a:p/>
        </p:txBody>
      </p:sp>
      <p:sp>
        <p:nvSpPr>
          <p:cNvPr id="82" name="Google Shape;82;p22"/>
          <p:cNvSpPr txBox="1"/>
          <p:nvPr>
            <p:ph idx="12" type="sldNum"/>
          </p:nvPr>
        </p:nvSpPr>
        <p:spPr>
          <a:xfrm>
            <a:off x="567839" y="6319233"/>
            <a:ext cx="83769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   </a:t>
            </a: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3" name="Shape 123"/>
        <p:cNvGrpSpPr/>
        <p:nvPr/>
      </p:nvGrpSpPr>
      <p:grpSpPr>
        <a:xfrm>
          <a:off x="0" y="0"/>
          <a:ext cx="0" cy="0"/>
          <a:chOff x="0" y="0"/>
          <a:chExt cx="0" cy="0"/>
        </a:xfrm>
      </p:grpSpPr>
      <p:sp>
        <p:nvSpPr>
          <p:cNvPr id="124" name="Google Shape;124;p24"/>
          <p:cNvSpPr/>
          <p:nvPr/>
        </p:nvSpPr>
        <p:spPr>
          <a:xfrm>
            <a:off x="-67850" y="6319225"/>
            <a:ext cx="9252600" cy="640500"/>
          </a:xfrm>
          <a:prstGeom prst="rect">
            <a:avLst/>
          </a:prstGeom>
          <a:solidFill>
            <a:srgbClr val="520C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24"/>
          <p:cNvSpPr txBox="1"/>
          <p:nvPr>
            <p:ph type="title"/>
          </p:nvPr>
        </p:nvSpPr>
        <p:spPr>
          <a:xfrm>
            <a:off x="311700" y="440967"/>
            <a:ext cx="8520600" cy="7635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4200"/>
              <a:buFont typeface="Lato"/>
              <a:buNone/>
              <a:defRPr b="0" i="0" sz="42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26" name="Google Shape;126;p24"/>
          <p:cNvSpPr txBox="1"/>
          <p:nvPr>
            <p:ph idx="1" type="body"/>
          </p:nvPr>
        </p:nvSpPr>
        <p:spPr>
          <a:xfrm>
            <a:off x="235500" y="1841425"/>
            <a:ext cx="8596800" cy="4555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Lato"/>
              <a:buChar char="●"/>
              <a:defRPr b="0" i="0" sz="1800" u="none" cap="none" strike="noStrike">
                <a:solidFill>
                  <a:schemeClr val="dk2"/>
                </a:solidFill>
                <a:latin typeface="Lato"/>
                <a:ea typeface="Lato"/>
                <a:cs typeface="Lato"/>
                <a:sym typeface="Lato"/>
              </a:defRPr>
            </a:lvl1pPr>
            <a:lvl2pPr indent="-317500" lvl="1" marL="9144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2pPr>
            <a:lvl3pPr indent="-317500" lvl="2" marL="13716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3pPr>
            <a:lvl4pPr indent="-317500" lvl="3" marL="18288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4pPr>
            <a:lvl5pPr indent="-317500" lvl="4" marL="22860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5pPr>
            <a:lvl6pPr indent="-317500" lvl="5" marL="27432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6pPr>
            <a:lvl7pPr indent="-317500" lvl="6" marL="32004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7pPr>
            <a:lvl8pPr indent="-317500" lvl="7" marL="36576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8pPr>
            <a:lvl9pPr indent="-317500" lvl="8" marL="41148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9pPr>
          </a:lstStyle>
          <a:p/>
        </p:txBody>
      </p:sp>
      <p:sp>
        <p:nvSpPr>
          <p:cNvPr id="127" name="Google Shape;127;p24"/>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    League of Women Voters of Pennsylvania   </a:t>
            </a:r>
            <a:fld id="{00000000-1234-1234-1234-123412341234}" type="slidenum">
              <a:rPr lang="en"/>
              <a:t>‹#›</a:t>
            </a:fld>
            <a:endParaRPr/>
          </a:p>
        </p:txBody>
      </p:sp>
      <p:sp>
        <p:nvSpPr>
          <p:cNvPr id="128" name="Google Shape;128;p24"/>
          <p:cNvSpPr txBox="1"/>
          <p:nvPr>
            <p:ph idx="2" type="sldNum"/>
          </p:nvPr>
        </p:nvSpPr>
        <p:spPr>
          <a:xfrm>
            <a:off x="220401" y="6319225"/>
            <a:ext cx="2895600" cy="52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1pPr>
            <a:lvl2pPr indent="0" lvl="1" marL="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2pPr>
            <a:lvl3pPr indent="0" lvl="2" marL="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3pPr>
            <a:lvl4pPr indent="0" lvl="3" marL="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4pPr>
            <a:lvl5pPr indent="0" lvl="4" marL="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5pPr>
            <a:lvl6pPr indent="0" lvl="5" marL="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6pPr>
            <a:lvl7pPr indent="0" lvl="6" marL="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7pPr>
            <a:lvl8pPr indent="0" lvl="7" marL="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8pPr>
            <a:lvl9pPr indent="0" lvl="8" marL="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Title</a:t>
            </a:r>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EA4335"/>
          </p15:clr>
        </p15:guide>
        <p15:guide id="2" orient="horz" pos="2160">
          <p15:clr>
            <a:srgbClr val="EA4335"/>
          </p15:clr>
        </p15:guide>
        <p15:guide id="3" orient="horz" pos="288">
          <p15:clr>
            <a:srgbClr val="EA4335"/>
          </p15:clr>
        </p15:guide>
        <p15:guide id="4" pos="5564">
          <p15:clr>
            <a:srgbClr val="EA4335"/>
          </p15:clr>
        </p15:guide>
        <p15:guide id="5" pos="196">
          <p15:clr>
            <a:srgbClr val="EA4335"/>
          </p15:clr>
        </p15:guide>
        <p15:guide id="6" orient="horz" pos="1368">
          <p15:clr>
            <a:srgbClr val="EA4335"/>
          </p15:clr>
        </p15:guide>
        <p15:guide id="7" orient="horz" pos="1034">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docs.google.com/document/d/1TVwINp2ao41LSqCnxC-14kVO3Ee3N8CjoXeSqhS97qQ/edit?usp=sharing" TargetMode="External"/><Relationship Id="rId4" Type="http://schemas.openxmlformats.org/officeDocument/2006/relationships/hyperlink" Target="https://www.lwv.org/sites/default/files/2021-04/deiterms_v2_0.pdf" TargetMode="External"/><Relationship Id="rId5"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hyperlink" Target="https://www.lwv.org/league-management/policies-guidelines/diversity-equity-and-inclusion-policy"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hyperlink" Target="https://us02web.zoom.us/rec/play/D53PxGRnZry6rmUqw-X7Opws6ZIL1a20dPbcKiEhrtV7hfyMk4cExGWvctnmZZaNmLCEhIjbG0bJRTpq.xESKksIBn38Kti0V?continueMode=true" TargetMode="External"/><Relationship Id="rId4" Type="http://schemas.openxmlformats.org/officeDocument/2006/relationships/hyperlink" Target="https://www.lwv.org/league-management/bylaws/bylaws-and-certificate-incorporation"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hyperlink" Target="http://www.youtube.com/watch?v=uD3hNEI1a9I" TargetMode="External"/><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hyperlink" Target="https://www.lwv.org/league-management/dei-resources/dei-len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hyperlink" Target="https://docs.google.com/document/d/1HGOK75ldUChSIRpTgzhsd-r_HpR5sMsc/edit"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1" Type="http://schemas.openxmlformats.org/officeDocument/2006/relationships/hyperlink" Target="https://us02web.zoom.us/rec/play/D53PxGRnZry6rmUqw-X7Opws6ZIL1a20dPbcKiEhrtV7hfyMk4cExGWvctnmZZaNmLCEhIjbG0bJRTpq.xESKksIBn38Kti0V?continueMode=true" TargetMode="External"/><Relationship Id="rId10" Type="http://schemas.openxmlformats.org/officeDocument/2006/relationships/hyperlink" Target="https://www.lwv.org/league-management/policies-guidelines/transformation-roadmap" TargetMode="External"/><Relationship Id="rId13" Type="http://schemas.openxmlformats.org/officeDocument/2006/relationships/hyperlink" Target="https://us02web.zoom.us/rec/play/jNJ0r68TvOwC1ycNMtlb3w5mk9He8-jGGnTCCD-9LOMUiJsd7GVpkb0yhHA3m46F6aIJ1l31Lel8jxwT.tIpOhgozMr-uwU49?continueMode=true" TargetMode="External"/><Relationship Id="rId12" Type="http://schemas.openxmlformats.org/officeDocument/2006/relationships/hyperlink" Target="https://zoom.us/recording/play/flM2v2WkrGKipExFsEBFQUzXrTGIEEiHnHEDWDgpANI4r11OafWCRFb5vQIUiwa0" TargetMode="External"/><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hyperlink" Target="https://www.lwv.org/league-management/dei-guide/diversity-equity-and-inclusion-guide-intro" TargetMode="External"/><Relationship Id="rId4" Type="http://schemas.openxmlformats.org/officeDocument/2006/relationships/hyperlink" Target="https://www.lwv.org/league-management/diversity-equity-inclusion" TargetMode="External"/><Relationship Id="rId9" Type="http://schemas.openxmlformats.org/officeDocument/2006/relationships/hyperlink" Target="https://static1.squarespace.com/static/612fcbe71d4091159942be60/t/6303d5f5ccf3500f2e08cee6/1661195766269/Equity+Initiative+Shared+Resources.pdf" TargetMode="External"/><Relationship Id="rId5" Type="http://schemas.openxmlformats.org/officeDocument/2006/relationships/hyperlink" Target="https://www.lwv.org/league-management/leadership-development/sample-bylaws-template" TargetMode="External"/><Relationship Id="rId6" Type="http://schemas.openxmlformats.org/officeDocument/2006/relationships/hyperlink" Target="https://www.lwv.org/league-management/dei-guide/diversity-equity-and-inclusion-guide-section-3-dei-lens-and-league-work" TargetMode="External"/><Relationship Id="rId7" Type="http://schemas.openxmlformats.org/officeDocument/2006/relationships/hyperlink" Target="https://www.lwv.org/league-management/search?search_api_fulltext=DEI+Webinars&amp;sort_by=search_api_relevance" TargetMode="External"/><Relationship Id="rId8" Type="http://schemas.openxmlformats.org/officeDocument/2006/relationships/hyperlink" Target="https://www.palwv.org/equity-initiativ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hyperlink" Target="http://www.native-languages.org/pennsylvania.ht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www.palwv.org/dei-policy" TargetMode="External"/><Relationship Id="rId4" Type="http://schemas.openxmlformats.org/officeDocument/2006/relationships/hyperlink" Target="https://www.palwv.org/dei-policy"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hyperlink" Target="https://www.palwv.org/dei-policy"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
          <p:cNvSpPr txBox="1"/>
          <p:nvPr>
            <p:ph type="title"/>
          </p:nvPr>
        </p:nvSpPr>
        <p:spPr>
          <a:xfrm>
            <a:off x="311700" y="694325"/>
            <a:ext cx="8520600" cy="8718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4200"/>
              <a:buNone/>
            </a:pPr>
            <a:r>
              <a:rPr lang="en"/>
              <a:t>Module 1: What is DEI?</a:t>
            </a:r>
            <a:endParaRPr/>
          </a:p>
        </p:txBody>
      </p:sp>
      <p:sp>
        <p:nvSpPr>
          <p:cNvPr id="212" name="Google Shape;212;p1"/>
          <p:cNvSpPr txBox="1"/>
          <p:nvPr>
            <p:ph idx="12" type="sldNum"/>
          </p:nvPr>
        </p:nvSpPr>
        <p:spPr>
          <a:xfrm>
            <a:off x="3192201" y="6319225"/>
            <a:ext cx="57528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  </a:t>
            </a:r>
            <a:fld id="{00000000-1234-1234-1234-123412341234}" type="slidenum">
              <a:rPr lang="en"/>
              <a:t>‹#›</a:t>
            </a:fld>
            <a:endParaRPr/>
          </a:p>
        </p:txBody>
      </p:sp>
      <p:sp>
        <p:nvSpPr>
          <p:cNvPr id="213" name="Google Shape;213;p1"/>
          <p:cNvSpPr txBox="1"/>
          <p:nvPr>
            <p:ph idx="2"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300"/>
              <a:buNone/>
            </a:pPr>
            <a:r>
              <a:rPr lang="en"/>
              <a:t>TITLE</a:t>
            </a:r>
            <a:endParaRPr/>
          </a:p>
        </p:txBody>
      </p:sp>
      <p:sp>
        <p:nvSpPr>
          <p:cNvPr id="214" name="Google Shape;214;p1"/>
          <p:cNvSpPr txBox="1"/>
          <p:nvPr>
            <p:ph idx="1" type="subTitle"/>
          </p:nvPr>
        </p:nvSpPr>
        <p:spPr>
          <a:xfrm>
            <a:off x="311750" y="131025"/>
            <a:ext cx="8520600" cy="5247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b="1" lang="en" sz="2400">
                <a:solidFill>
                  <a:srgbClr val="FFEABA"/>
                </a:solidFill>
                <a:latin typeface="Lato"/>
                <a:ea typeface="Lato"/>
                <a:cs typeface="Lato"/>
                <a:sym typeface="Lato"/>
              </a:rPr>
              <a:t>Diversity, Equity and Inclusion Learning Module</a:t>
            </a:r>
            <a:r>
              <a:rPr b="1" lang="en" sz="2400">
                <a:latin typeface="Lato"/>
                <a:ea typeface="Lato"/>
                <a:cs typeface="Lato"/>
                <a:sym typeface="Lato"/>
              </a:rPr>
              <a:t>s</a:t>
            </a:r>
            <a:r>
              <a:rPr b="1" lang="en" sz="2400">
                <a:solidFill>
                  <a:srgbClr val="FFEABA"/>
                </a:solidFill>
                <a:latin typeface="Lato"/>
                <a:ea typeface="Lato"/>
                <a:cs typeface="Lato"/>
                <a:sym typeface="Lato"/>
              </a:rPr>
              <a:t>                </a:t>
            </a:r>
            <a:r>
              <a:rPr b="1" lang="en" sz="2400">
                <a:solidFill>
                  <a:srgbClr val="ECA400"/>
                </a:solidFill>
                <a:latin typeface="Lato"/>
                <a:ea typeface="Lato"/>
                <a:cs typeface="Lato"/>
                <a:sym typeface="Lato"/>
              </a:rPr>
              <a:t> </a:t>
            </a:r>
            <a:r>
              <a:rPr b="1" lang="en" sz="2400">
                <a:solidFill>
                  <a:schemeClr val="lt1"/>
                </a:solidFill>
                <a:latin typeface="Lato"/>
                <a:ea typeface="Lato"/>
                <a:cs typeface="Lato"/>
                <a:sym typeface="Lato"/>
              </a:rPr>
              <a:t>DEI</a:t>
            </a:r>
            <a:endParaRPr b="1" sz="2400">
              <a:solidFill>
                <a:schemeClr val="lt1"/>
              </a:solidFill>
              <a:latin typeface="Lato"/>
              <a:ea typeface="Lato"/>
              <a:cs typeface="Lato"/>
              <a:sym typeface="Lato"/>
            </a:endParaRPr>
          </a:p>
          <a:p>
            <a:pPr indent="0" lvl="0" marL="0" rtl="0" algn="ctr">
              <a:lnSpc>
                <a:spcPct val="115000"/>
              </a:lnSpc>
              <a:spcBef>
                <a:spcPts val="0"/>
              </a:spcBef>
              <a:spcAft>
                <a:spcPts val="1200"/>
              </a:spcAft>
              <a:buSzPts val="2000"/>
              <a:buNone/>
            </a:pPr>
            <a:r>
              <a:t/>
            </a:r>
            <a:endParaRPr sz="2400"/>
          </a:p>
        </p:txBody>
      </p:sp>
      <p:pic>
        <p:nvPicPr>
          <p:cNvPr descr="Diversity&#10;Equity&#10;Inclusion&#10;Culture&#10;Language&#10;Work experience&#10;Generation&#10;Ability status&#10;Sexual orientation&#10;Religion &#10;Geography&#10;Political affiliation&#10;Race&#10;Thinking style&#10;Job role function&#10;Mental health&#10;Nationality&#10;Socioeconomic status&#10;Gender&#10;Marital status&#10;Native origin&#10;Physical appearance&#10;Work style&#10;Personality type&#10;Belief system&#10;Political perspective&#10;Ethnicity&#10;" id="215" name="Google Shape;215;p1" title="Word collage with the words:"/>
          <p:cNvPicPr preferRelativeResize="0"/>
          <p:nvPr/>
        </p:nvPicPr>
        <p:blipFill rotWithShape="1">
          <a:blip r:embed="rId3">
            <a:alphaModFix/>
          </a:blip>
          <a:srcRect b="5207" l="0" r="0" t="5154"/>
          <a:stretch/>
        </p:blipFill>
        <p:spPr>
          <a:xfrm>
            <a:off x="938667" y="1682924"/>
            <a:ext cx="7215082" cy="3610500"/>
          </a:xfrm>
          <a:prstGeom prst="rect">
            <a:avLst/>
          </a:prstGeom>
          <a:solidFill>
            <a:srgbClr val="93B3D7"/>
          </a:solidFill>
          <a:ln cap="flat" cmpd="sng" w="38100">
            <a:solidFill>
              <a:srgbClr val="ECA400"/>
            </a:solidFill>
            <a:prstDash val="solid"/>
            <a:round/>
            <a:headEnd len="sm" w="sm" type="none"/>
            <a:tailEnd len="sm" w="sm" type="none"/>
          </a:ln>
        </p:spPr>
      </p:pic>
      <p:pic>
        <p:nvPicPr>
          <p:cNvPr descr="LWV - League of Women Voters of Pennsylvania" id="216" name="Google Shape;216;p1" title="Logo -LWV"/>
          <p:cNvPicPr preferRelativeResize="0"/>
          <p:nvPr/>
        </p:nvPicPr>
        <p:blipFill rotWithShape="1">
          <a:blip r:embed="rId4">
            <a:alphaModFix/>
          </a:blip>
          <a:srcRect b="0" l="0" r="0" t="0"/>
          <a:stretch/>
        </p:blipFill>
        <p:spPr>
          <a:xfrm>
            <a:off x="1332250" y="5547300"/>
            <a:ext cx="6603924" cy="1254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10"/>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297" name="Google Shape;297;p10"/>
          <p:cNvSpPr txBox="1"/>
          <p:nvPr>
            <p:ph idx="3" type="sldNum"/>
          </p:nvPr>
        </p:nvSpPr>
        <p:spPr>
          <a:xfrm>
            <a:off x="296600" y="5505625"/>
            <a:ext cx="2084700" cy="1338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DEI</a:t>
            </a:r>
            <a:endParaRPr/>
          </a:p>
        </p:txBody>
      </p:sp>
      <p:sp>
        <p:nvSpPr>
          <p:cNvPr id="298" name="Google Shape;298;p10"/>
          <p:cNvSpPr txBox="1"/>
          <p:nvPr/>
        </p:nvSpPr>
        <p:spPr>
          <a:xfrm>
            <a:off x="207175" y="1747575"/>
            <a:ext cx="7666200" cy="5404800"/>
          </a:xfrm>
          <a:prstGeom prst="rect">
            <a:avLst/>
          </a:prstGeom>
          <a:noFill/>
          <a:ln>
            <a:noFill/>
          </a:ln>
        </p:spPr>
        <p:txBody>
          <a:bodyPr anchorCtr="0" anchor="t" bIns="45700" lIns="91425" spcFirstLastPara="1" rIns="91425" wrap="square" tIns="45700">
            <a:noAutofit/>
          </a:bodyPr>
          <a:lstStyle/>
          <a:p>
            <a:pPr indent="-381000" lvl="0" marL="457200" marR="0" rtl="0" algn="l">
              <a:lnSpc>
                <a:spcPct val="115000"/>
              </a:lnSpc>
              <a:spcBef>
                <a:spcPts val="0"/>
              </a:spcBef>
              <a:spcAft>
                <a:spcPts val="0"/>
              </a:spcAft>
              <a:buClr>
                <a:srgbClr val="141414"/>
              </a:buClr>
              <a:buSzPts val="2400"/>
              <a:buFont typeface="Lato"/>
              <a:buChar char="●"/>
            </a:pPr>
            <a:r>
              <a:rPr b="1" lang="en" sz="2400">
                <a:solidFill>
                  <a:srgbClr val="141414"/>
                </a:solidFill>
                <a:latin typeface="Lato"/>
                <a:ea typeface="Lato"/>
                <a:cs typeface="Lato"/>
                <a:sym typeface="Lato"/>
              </a:rPr>
              <a:t>P</a:t>
            </a:r>
            <a:r>
              <a:rPr b="1" i="0" lang="en" sz="2400" u="none" cap="none" strike="noStrike">
                <a:solidFill>
                  <a:srgbClr val="141414"/>
                </a:solidFill>
                <a:latin typeface="Lato"/>
                <a:ea typeface="Lato"/>
                <a:cs typeface="Lato"/>
                <a:sym typeface="Lato"/>
              </a:rPr>
              <a:t>rograms and policies </a:t>
            </a:r>
            <a:r>
              <a:rPr b="1" lang="en" sz="2400">
                <a:solidFill>
                  <a:srgbClr val="141414"/>
                </a:solidFill>
                <a:latin typeface="Lato"/>
                <a:ea typeface="Lato"/>
                <a:cs typeface="Lato"/>
                <a:sym typeface="Lato"/>
              </a:rPr>
              <a:t>encouraging </a:t>
            </a:r>
            <a:r>
              <a:rPr b="1" i="0" lang="en" sz="2400" u="none" cap="none" strike="noStrike">
                <a:solidFill>
                  <a:srgbClr val="141414"/>
                </a:solidFill>
                <a:latin typeface="Lato"/>
                <a:ea typeface="Lato"/>
                <a:cs typeface="Lato"/>
                <a:sym typeface="Lato"/>
              </a:rPr>
              <a:t>a </a:t>
            </a:r>
            <a:endParaRPr b="1" i="0" sz="2400" u="none" cap="none" strike="noStrike">
              <a:solidFill>
                <a:srgbClr val="141414"/>
              </a:solidFill>
              <a:latin typeface="Lato"/>
              <a:ea typeface="Lato"/>
              <a:cs typeface="Lato"/>
              <a:sym typeface="Lato"/>
            </a:endParaRPr>
          </a:p>
          <a:p>
            <a:pPr indent="0" lvl="0" marL="457200" marR="0" rtl="0" algn="l">
              <a:lnSpc>
                <a:spcPct val="115000"/>
              </a:lnSpc>
              <a:spcBef>
                <a:spcPts val="0"/>
              </a:spcBef>
              <a:spcAft>
                <a:spcPts val="0"/>
              </a:spcAft>
              <a:buNone/>
            </a:pPr>
            <a:r>
              <a:rPr b="1" i="0" lang="en" sz="2400" u="none" cap="none" strike="noStrike">
                <a:solidFill>
                  <a:srgbClr val="141414"/>
                </a:solidFill>
                <a:latin typeface="Lato"/>
                <a:ea typeface="Lato"/>
                <a:cs typeface="Lato"/>
                <a:sym typeface="Lato"/>
              </a:rPr>
              <a:t>culture of belonging and welcoming. </a:t>
            </a:r>
            <a:endParaRPr b="1" sz="2400">
              <a:solidFill>
                <a:srgbClr val="141414"/>
              </a:solidFill>
              <a:latin typeface="Lato"/>
              <a:ea typeface="Lato"/>
              <a:cs typeface="Lato"/>
              <a:sym typeface="Lato"/>
            </a:endParaRPr>
          </a:p>
          <a:p>
            <a:pPr indent="-381000" lvl="0" marL="457200" marR="0" rtl="0" algn="l">
              <a:lnSpc>
                <a:spcPct val="115000"/>
              </a:lnSpc>
              <a:spcBef>
                <a:spcPts val="0"/>
              </a:spcBef>
              <a:spcAft>
                <a:spcPts val="0"/>
              </a:spcAft>
              <a:buSzPts val="2400"/>
              <a:buFont typeface="Lato"/>
              <a:buChar char="●"/>
            </a:pPr>
            <a:r>
              <a:rPr b="1" lang="en" sz="2400">
                <a:solidFill>
                  <a:srgbClr val="141414"/>
                </a:solidFill>
                <a:latin typeface="Lato"/>
                <a:ea typeface="Lato"/>
                <a:cs typeface="Lato"/>
                <a:sym typeface="Lato"/>
              </a:rPr>
              <a:t>Welcoming</a:t>
            </a:r>
            <a:r>
              <a:rPr b="1" i="0" lang="en" sz="2400" u="none" cap="none" strike="noStrike">
                <a:solidFill>
                  <a:srgbClr val="141414"/>
                </a:solidFill>
                <a:latin typeface="Lato"/>
                <a:ea typeface="Lato"/>
                <a:cs typeface="Lato"/>
                <a:sym typeface="Lato"/>
              </a:rPr>
              <a:t> marginalized groups, </a:t>
            </a:r>
            <a:endParaRPr b="1" sz="2400">
              <a:solidFill>
                <a:srgbClr val="141414"/>
              </a:solidFill>
              <a:latin typeface="Lato"/>
              <a:ea typeface="Lato"/>
              <a:cs typeface="Lato"/>
              <a:sym typeface="Lato"/>
            </a:endParaRPr>
          </a:p>
          <a:p>
            <a:pPr indent="0" lvl="0" marL="457200" marR="0" rtl="0" algn="l">
              <a:lnSpc>
                <a:spcPct val="115000"/>
              </a:lnSpc>
              <a:spcBef>
                <a:spcPts val="0"/>
              </a:spcBef>
              <a:spcAft>
                <a:spcPts val="0"/>
              </a:spcAft>
              <a:buNone/>
            </a:pPr>
            <a:r>
              <a:rPr b="1" lang="en" sz="2400">
                <a:solidFill>
                  <a:srgbClr val="141414"/>
                </a:solidFill>
                <a:latin typeface="Lato"/>
                <a:ea typeface="Lato"/>
                <a:cs typeface="Lato"/>
                <a:sym typeface="Lato"/>
              </a:rPr>
              <a:t>i</a:t>
            </a:r>
            <a:r>
              <a:rPr b="1" i="0" lang="en" sz="2400" u="none" cap="none" strike="noStrike">
                <a:solidFill>
                  <a:srgbClr val="141414"/>
                </a:solidFill>
                <a:latin typeface="Lato"/>
                <a:ea typeface="Lato"/>
                <a:cs typeface="Lato"/>
                <a:sym typeface="Lato"/>
              </a:rPr>
              <a:t>dentities, and individuals.</a:t>
            </a:r>
            <a:endParaRPr b="1" sz="2400">
              <a:solidFill>
                <a:srgbClr val="141414"/>
              </a:solidFill>
              <a:latin typeface="Lato"/>
              <a:ea typeface="Lato"/>
              <a:cs typeface="Lato"/>
              <a:sym typeface="Lato"/>
            </a:endParaRPr>
          </a:p>
          <a:p>
            <a:pPr indent="-381000" lvl="0" marL="457200" marR="0" rtl="0" algn="l">
              <a:lnSpc>
                <a:spcPct val="115000"/>
              </a:lnSpc>
              <a:spcBef>
                <a:spcPts val="0"/>
              </a:spcBef>
              <a:spcAft>
                <a:spcPts val="0"/>
              </a:spcAft>
              <a:buSzPts val="2400"/>
              <a:buFont typeface="Lato"/>
              <a:buChar char="●"/>
            </a:pPr>
            <a:r>
              <a:rPr b="1" lang="en" sz="2400">
                <a:solidFill>
                  <a:srgbClr val="141414"/>
                </a:solidFill>
                <a:latin typeface="Lato"/>
                <a:ea typeface="Lato"/>
                <a:cs typeface="Lato"/>
                <a:sym typeface="Lato"/>
              </a:rPr>
              <a:t>C</a:t>
            </a:r>
            <a:r>
              <a:rPr b="1" i="0" lang="en" sz="2400" u="none" cap="none" strike="noStrike">
                <a:solidFill>
                  <a:srgbClr val="141414"/>
                </a:solidFill>
                <a:latin typeface="Lato"/>
                <a:ea typeface="Lato"/>
                <a:cs typeface="Lato"/>
                <a:sym typeface="Lato"/>
              </a:rPr>
              <a:t>apacity for organizational change</a:t>
            </a:r>
            <a:endParaRPr b="1" i="0" sz="2400" u="none" cap="none" strike="noStrike">
              <a:solidFill>
                <a:srgbClr val="141414"/>
              </a:solidFill>
              <a:latin typeface="Lato"/>
              <a:ea typeface="Lato"/>
              <a:cs typeface="Lato"/>
              <a:sym typeface="Lato"/>
            </a:endParaRPr>
          </a:p>
          <a:p>
            <a:pPr indent="-381000" lvl="0" marL="457200" marR="0" rtl="0" algn="l">
              <a:lnSpc>
                <a:spcPct val="115000"/>
              </a:lnSpc>
              <a:spcBef>
                <a:spcPts val="0"/>
              </a:spcBef>
              <a:spcAft>
                <a:spcPts val="0"/>
              </a:spcAft>
              <a:buSzPts val="2400"/>
              <a:buFont typeface="Lato"/>
              <a:buChar char="●"/>
            </a:pPr>
            <a:r>
              <a:rPr b="1" i="0" lang="en" sz="2400" u="none" cap="none" strike="noStrike">
                <a:solidFill>
                  <a:srgbClr val="141414"/>
                </a:solidFill>
                <a:latin typeface="Lato"/>
                <a:ea typeface="Lato"/>
                <a:cs typeface="Lato"/>
                <a:sym typeface="Lato"/>
              </a:rPr>
              <a:t>Diversity, equity and Inclusion are </a:t>
            </a:r>
            <a:endParaRPr b="1" i="0" sz="2400" u="none" cap="none" strike="noStrike">
              <a:solidFill>
                <a:srgbClr val="141414"/>
              </a:solidFill>
              <a:latin typeface="Lato"/>
              <a:ea typeface="Lato"/>
              <a:cs typeface="Lato"/>
              <a:sym typeface="Lato"/>
            </a:endParaRPr>
          </a:p>
          <a:p>
            <a:pPr indent="0" lvl="0" marL="457200" marR="0" rtl="0" algn="l">
              <a:lnSpc>
                <a:spcPct val="115000"/>
              </a:lnSpc>
              <a:spcBef>
                <a:spcPts val="0"/>
              </a:spcBef>
              <a:spcAft>
                <a:spcPts val="0"/>
              </a:spcAft>
              <a:buNone/>
            </a:pPr>
            <a:r>
              <a:rPr b="1" i="0" lang="en" sz="2400" u="none" cap="none" strike="noStrike">
                <a:solidFill>
                  <a:srgbClr val="141414"/>
                </a:solidFill>
                <a:latin typeface="Lato"/>
                <a:ea typeface="Lato"/>
                <a:cs typeface="Lato"/>
                <a:sym typeface="Lato"/>
              </a:rPr>
              <a:t>separate and interdependent.</a:t>
            </a:r>
            <a:endParaRPr b="1" sz="2400">
              <a:solidFill>
                <a:srgbClr val="141414"/>
              </a:solidFill>
              <a:latin typeface="Lato"/>
              <a:ea typeface="Lato"/>
              <a:cs typeface="Lato"/>
              <a:sym typeface="Lato"/>
            </a:endParaRPr>
          </a:p>
          <a:p>
            <a:pPr indent="-381000" lvl="0" marL="457200" marR="0" rtl="0" algn="l">
              <a:lnSpc>
                <a:spcPct val="115000"/>
              </a:lnSpc>
              <a:spcBef>
                <a:spcPts val="0"/>
              </a:spcBef>
              <a:spcAft>
                <a:spcPts val="0"/>
              </a:spcAft>
              <a:buSzPts val="2400"/>
              <a:buFont typeface="Lato"/>
              <a:buChar char="●"/>
            </a:pPr>
            <a:r>
              <a:rPr b="1" lang="en" sz="2400">
                <a:solidFill>
                  <a:srgbClr val="141414"/>
                </a:solidFill>
                <a:latin typeface="Lato"/>
                <a:ea typeface="Lato"/>
                <a:cs typeface="Lato"/>
                <a:sym typeface="Lato"/>
              </a:rPr>
              <a:t>DEI </a:t>
            </a:r>
            <a:r>
              <a:rPr b="1" i="0" lang="en" sz="2400" u="none" cap="none" strike="noStrike">
                <a:solidFill>
                  <a:srgbClr val="141414"/>
                </a:solidFill>
                <a:latin typeface="Lato"/>
                <a:ea typeface="Lato"/>
                <a:cs typeface="Lato"/>
                <a:sym typeface="Lato"/>
              </a:rPr>
              <a:t> practices work synergistically to </a:t>
            </a:r>
            <a:endParaRPr b="1" i="0" sz="2400" u="none" cap="none" strike="noStrike">
              <a:solidFill>
                <a:srgbClr val="141414"/>
              </a:solidFill>
              <a:latin typeface="Lato"/>
              <a:ea typeface="Lato"/>
              <a:cs typeface="Lato"/>
              <a:sym typeface="Lato"/>
            </a:endParaRPr>
          </a:p>
          <a:p>
            <a:pPr indent="0" lvl="0" marL="457200" marR="0" rtl="0" algn="l">
              <a:lnSpc>
                <a:spcPct val="115000"/>
              </a:lnSpc>
              <a:spcBef>
                <a:spcPts val="0"/>
              </a:spcBef>
              <a:spcAft>
                <a:spcPts val="0"/>
              </a:spcAft>
              <a:buNone/>
            </a:pPr>
            <a:r>
              <a:rPr b="1" i="0" lang="en" sz="2400" u="none" cap="none" strike="noStrike">
                <a:solidFill>
                  <a:srgbClr val="141414"/>
                </a:solidFill>
                <a:latin typeface="Lato"/>
                <a:ea typeface="Lato"/>
                <a:cs typeface="Lato"/>
                <a:sym typeface="Lato"/>
              </a:rPr>
              <a:t>benefit the organization</a:t>
            </a:r>
            <a:r>
              <a:rPr b="1" lang="en" sz="2400">
                <a:solidFill>
                  <a:srgbClr val="141414"/>
                </a:solidFill>
                <a:latin typeface="Lato"/>
                <a:ea typeface="Lato"/>
                <a:cs typeface="Lato"/>
                <a:sym typeface="Lato"/>
              </a:rPr>
              <a:t> and members.</a:t>
            </a:r>
            <a:r>
              <a:rPr b="1" i="0" lang="en" sz="2400" u="none" cap="none" strike="noStrike">
                <a:solidFill>
                  <a:srgbClr val="141414"/>
                </a:solidFill>
                <a:latin typeface="Lato"/>
                <a:ea typeface="Lato"/>
                <a:cs typeface="Lato"/>
                <a:sym typeface="Lato"/>
              </a:rPr>
              <a:t> </a:t>
            </a:r>
            <a:endParaRPr b="1" i="0" sz="2400" u="none" cap="none" strike="noStrike">
              <a:solidFill>
                <a:srgbClr val="141414"/>
              </a:solidFill>
              <a:latin typeface="Lato"/>
              <a:ea typeface="Lato"/>
              <a:cs typeface="Lato"/>
              <a:sym typeface="Lato"/>
            </a:endParaRPr>
          </a:p>
          <a:p>
            <a:pPr indent="0" lvl="0" marL="457200" marR="0" rtl="0" algn="l">
              <a:lnSpc>
                <a:spcPct val="115000"/>
              </a:lnSpc>
              <a:spcBef>
                <a:spcPts val="0"/>
              </a:spcBef>
              <a:spcAft>
                <a:spcPts val="0"/>
              </a:spcAft>
              <a:buNone/>
            </a:pPr>
            <a:r>
              <a:t/>
            </a:r>
            <a:endParaRPr b="1" sz="1500">
              <a:solidFill>
                <a:srgbClr val="141414"/>
              </a:solidFill>
              <a:latin typeface="Lato"/>
              <a:ea typeface="Lato"/>
              <a:cs typeface="Lato"/>
              <a:sym typeface="Lato"/>
            </a:endParaRPr>
          </a:p>
          <a:p>
            <a:pPr indent="0" lvl="0" marL="0" marR="0" rtl="0" algn="l">
              <a:lnSpc>
                <a:spcPct val="115000"/>
              </a:lnSpc>
              <a:spcBef>
                <a:spcPts val="0"/>
              </a:spcBef>
              <a:spcAft>
                <a:spcPts val="0"/>
              </a:spcAft>
              <a:buClr>
                <a:schemeClr val="dk1"/>
              </a:buClr>
              <a:buSzPts val="1100"/>
              <a:buFont typeface="Arial"/>
              <a:buNone/>
            </a:pPr>
            <a:r>
              <a:rPr b="0" i="0" lang="en" sz="2000" u="sng" cap="none" strike="noStrike">
                <a:solidFill>
                  <a:schemeClr val="dk1"/>
                </a:solidFill>
                <a:latin typeface="Lato"/>
                <a:ea typeface="Lato"/>
                <a:cs typeface="Lato"/>
                <a:sym typeface="Lato"/>
                <a:hlinkClick r:id="rId3">
                  <a:extLst>
                    <a:ext uri="{A12FA001-AC4F-418D-AE19-62706E023703}">
                      <ahyp:hlinkClr val="tx"/>
                    </a:ext>
                  </a:extLst>
                </a:hlinkClick>
              </a:rPr>
              <a:t>Equity, and Inclusion Definitions</a:t>
            </a:r>
            <a:r>
              <a:rPr b="0" i="0" lang="en" sz="2000" u="none" cap="none" strike="noStrike">
                <a:solidFill>
                  <a:schemeClr val="dk1"/>
                </a:solidFill>
                <a:latin typeface="Lato"/>
                <a:ea typeface="Lato"/>
                <a:cs typeface="Lato"/>
                <a:sym typeface="Lato"/>
              </a:rPr>
              <a:t> </a:t>
            </a:r>
            <a:r>
              <a:rPr b="1" i="0" lang="en" sz="2000" u="none" cap="none" strike="noStrike">
                <a:solidFill>
                  <a:srgbClr val="820263"/>
                </a:solidFill>
                <a:latin typeface="Lato"/>
                <a:ea typeface="Lato"/>
                <a:cs typeface="Lato"/>
                <a:sym typeface="Lato"/>
              </a:rPr>
              <a:t> </a:t>
            </a:r>
            <a:r>
              <a:rPr b="1" i="0" lang="en" sz="2000" u="none" cap="none" strike="noStrike">
                <a:solidFill>
                  <a:schemeClr val="dk1"/>
                </a:solidFill>
                <a:latin typeface="Lato"/>
                <a:ea typeface="Lato"/>
                <a:cs typeface="Lato"/>
                <a:sym typeface="Lato"/>
              </a:rPr>
              <a:t>and</a:t>
            </a:r>
            <a:r>
              <a:rPr b="1" i="0" lang="en" sz="2000" u="none" cap="none" strike="noStrike">
                <a:solidFill>
                  <a:srgbClr val="820263"/>
                </a:solidFill>
                <a:latin typeface="Lato"/>
                <a:ea typeface="Lato"/>
                <a:cs typeface="Lato"/>
                <a:sym typeface="Lato"/>
              </a:rPr>
              <a:t> </a:t>
            </a:r>
            <a:r>
              <a:rPr b="0" i="0" lang="en" sz="2000" u="sng" cap="none" strike="noStrike">
                <a:solidFill>
                  <a:schemeClr val="dk1"/>
                </a:solidFill>
                <a:latin typeface="Lato"/>
                <a:ea typeface="Lato"/>
                <a:cs typeface="Lato"/>
                <a:sym typeface="Lato"/>
                <a:hlinkClick r:id="rId4">
                  <a:extLst>
                    <a:ext uri="{A12FA001-AC4F-418D-AE19-62706E023703}">
                      <ahyp:hlinkClr val="tx"/>
                    </a:ext>
                  </a:extLst>
                </a:hlinkClick>
              </a:rPr>
              <a:t>LWVUS Glossary of Terms</a:t>
            </a:r>
            <a:r>
              <a:rPr b="0" i="0" lang="en" sz="1800" u="none" cap="none" strike="noStrike">
                <a:solidFill>
                  <a:srgbClr val="000000"/>
                </a:solidFill>
                <a:latin typeface="Arial"/>
                <a:ea typeface="Arial"/>
                <a:cs typeface="Arial"/>
                <a:sym typeface="Arial"/>
              </a:rPr>
              <a:t> </a:t>
            </a:r>
            <a:endParaRPr b="1" i="0" sz="2200" u="none" cap="none" strike="noStrike">
              <a:solidFill>
                <a:srgbClr val="141414"/>
              </a:solidFill>
              <a:latin typeface="Lato"/>
              <a:ea typeface="Lato"/>
              <a:cs typeface="Lato"/>
              <a:sym typeface="Lato"/>
            </a:endParaRPr>
          </a:p>
          <a:p>
            <a:pPr indent="0" lvl="0" marL="0" marR="0" rtl="0" algn="l">
              <a:lnSpc>
                <a:spcPct val="115000"/>
              </a:lnSpc>
              <a:spcBef>
                <a:spcPts val="0"/>
              </a:spcBef>
              <a:spcAft>
                <a:spcPts val="0"/>
              </a:spcAft>
              <a:buClr>
                <a:srgbClr val="000000"/>
              </a:buClr>
              <a:buSzPts val="2800"/>
              <a:buFont typeface="Arial"/>
              <a:buNone/>
            </a:pPr>
            <a:r>
              <a:t/>
            </a:r>
            <a:endParaRPr b="0" i="0" sz="28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chemeClr val="dk1"/>
              </a:buClr>
              <a:buSzPts val="1100"/>
              <a:buFont typeface="Arial"/>
              <a:buNone/>
            </a:pPr>
            <a:r>
              <a:t/>
            </a:r>
            <a:endParaRPr b="1" i="0" sz="2800" u="none" cap="none" strike="noStrike">
              <a:solidFill>
                <a:srgbClr val="FFEED5"/>
              </a:solidFill>
              <a:latin typeface="Lato"/>
              <a:ea typeface="Lato"/>
              <a:cs typeface="Lato"/>
              <a:sym typeface="Lato"/>
            </a:endParaRPr>
          </a:p>
        </p:txBody>
      </p:sp>
      <p:pic>
        <p:nvPicPr>
          <p:cNvPr descr="Two young women holding signs about voting. One sign reads Vote Baby Vote and the other sign reads Voting is People Power." id="299" name="Google Shape;299;p10" title="Voting Signs"/>
          <p:cNvPicPr preferRelativeResize="0"/>
          <p:nvPr/>
        </p:nvPicPr>
        <p:blipFill rotWithShape="1">
          <a:blip r:embed="rId5">
            <a:alphaModFix/>
          </a:blip>
          <a:srcRect b="0" l="0" r="6120" t="0"/>
          <a:stretch/>
        </p:blipFill>
        <p:spPr>
          <a:xfrm>
            <a:off x="6055175" y="642930"/>
            <a:ext cx="2777675" cy="4661795"/>
          </a:xfrm>
          <a:prstGeom prst="rect">
            <a:avLst/>
          </a:prstGeom>
          <a:noFill/>
          <a:ln cap="flat" cmpd="sng" w="19050">
            <a:solidFill>
              <a:schemeClr val="lt1"/>
            </a:solidFill>
            <a:prstDash val="solid"/>
            <a:round/>
            <a:headEnd len="sm" w="sm" type="none"/>
            <a:tailEnd len="sm" w="sm" type="none"/>
          </a:ln>
        </p:spPr>
      </p:pic>
      <p:sp>
        <p:nvSpPr>
          <p:cNvPr id="300" name="Google Shape;300;p10"/>
          <p:cNvSpPr txBox="1"/>
          <p:nvPr/>
        </p:nvSpPr>
        <p:spPr>
          <a:xfrm>
            <a:off x="589150" y="145775"/>
            <a:ext cx="6974400" cy="107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chemeClr val="dk1"/>
              </a:buClr>
              <a:buSzPts val="1100"/>
              <a:buFont typeface="Arial"/>
              <a:buNone/>
            </a:pPr>
            <a:r>
              <a:rPr b="1" i="0" lang="en" sz="4200" u="none" cap="none" strike="noStrike">
                <a:solidFill>
                  <a:schemeClr val="lt1"/>
                </a:solidFill>
                <a:latin typeface="Lato"/>
                <a:ea typeface="Lato"/>
                <a:cs typeface="Lato"/>
                <a:sym typeface="Lato"/>
              </a:rPr>
              <a:t>DEI, a definition:</a:t>
            </a:r>
            <a:endParaRPr b="0" i="0" sz="1400" u="none" cap="none" strike="noStrike">
              <a:solidFill>
                <a:srgbClr val="000000"/>
              </a:solidFill>
              <a:latin typeface="Lato"/>
              <a:ea typeface="Lato"/>
              <a:cs typeface="Lato"/>
              <a:sym typeface="Lato"/>
            </a:endParaRPr>
          </a:p>
        </p:txBody>
      </p:sp>
      <p:sp>
        <p:nvSpPr>
          <p:cNvPr id="301" name="Google Shape;301;p10"/>
          <p:cNvSpPr txBox="1"/>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rgbClr val="FFFFFF"/>
                </a:solidFill>
                <a:latin typeface="Lato"/>
                <a:ea typeface="Lato"/>
                <a:cs typeface="Lato"/>
                <a:sym typeface="Lato"/>
              </a:rPr>
              <a:t>DEI </a:t>
            </a:r>
            <a:endParaRPr sz="2300">
              <a:solidFill>
                <a:srgbClr val="FFFFFF"/>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11"/>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300"/>
              <a:buFont typeface="Arial"/>
              <a:buNone/>
            </a:pPr>
            <a:r>
              <a:rPr lang="en"/>
              <a:t>League of Women Voters of Pennsylvania    </a:t>
            </a:r>
            <a:fld id="{00000000-1234-1234-1234-123412341234}" type="slidenum">
              <a:rPr lang="en"/>
              <a:t>‹#›</a:t>
            </a:fld>
            <a:endParaRPr/>
          </a:p>
        </p:txBody>
      </p:sp>
      <p:sp>
        <p:nvSpPr>
          <p:cNvPr id="307" name="Google Shape;307;p11"/>
          <p:cNvSpPr txBox="1"/>
          <p:nvPr/>
        </p:nvSpPr>
        <p:spPr>
          <a:xfrm>
            <a:off x="381000" y="1032000"/>
            <a:ext cx="8365800" cy="5121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900"/>
              <a:buFont typeface="Arial"/>
              <a:buNone/>
            </a:pPr>
            <a:r>
              <a:rPr b="1" i="0" lang="en" sz="2100" u="none" cap="none" strike="noStrike">
                <a:solidFill>
                  <a:srgbClr val="820263"/>
                </a:solidFill>
                <a:latin typeface="Lato"/>
                <a:ea typeface="Lato"/>
                <a:cs typeface="Lato"/>
                <a:sym typeface="Lato"/>
              </a:rPr>
              <a:t>LWV is an organization fully committed to diversity, equity, and inclusion in principle and in practice.</a:t>
            </a:r>
            <a:r>
              <a:rPr b="1" i="0" lang="en" sz="2100" u="none" cap="none" strike="noStrike">
                <a:solidFill>
                  <a:schemeClr val="dk1"/>
                </a:solidFill>
                <a:latin typeface="Lato"/>
                <a:ea typeface="Lato"/>
                <a:cs typeface="Lato"/>
                <a:sym typeface="Lato"/>
              </a:rPr>
              <a:t> Diversity, equity, and inclusion are central to the organization’s current and future success in engaging all individuals, households, communities, and policy </a:t>
            </a:r>
            <a:endParaRPr b="1" i="0" sz="21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900"/>
              <a:buFont typeface="Arial"/>
              <a:buNone/>
            </a:pPr>
            <a:r>
              <a:rPr b="1" i="0" lang="en" sz="2100" u="none" cap="none" strike="noStrike">
                <a:solidFill>
                  <a:schemeClr val="dk1"/>
                </a:solidFill>
                <a:latin typeface="Lato"/>
                <a:ea typeface="Lato"/>
                <a:cs typeface="Lato"/>
                <a:sym typeface="Lato"/>
              </a:rPr>
              <a:t>makers in creating a more perfect democracy.</a:t>
            </a:r>
            <a:endParaRPr b="1" i="0" sz="21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rPr b="1" i="0" lang="en" sz="2100" u="none" cap="none" strike="noStrike">
                <a:solidFill>
                  <a:srgbClr val="820263"/>
                </a:solidFill>
                <a:latin typeface="Calibri"/>
                <a:ea typeface="Calibri"/>
                <a:cs typeface="Calibri"/>
                <a:sym typeface="Calibri"/>
              </a:rPr>
              <a:t>There shall be no barriers to full participation in this organization on the basis of </a:t>
            </a:r>
            <a:r>
              <a:rPr b="1" i="0" lang="en" sz="2100" u="none" cap="none" strike="noStrike">
                <a:solidFill>
                  <a:schemeClr val="dk1"/>
                </a:solidFill>
                <a:latin typeface="Calibri"/>
                <a:ea typeface="Calibri"/>
                <a:cs typeface="Calibri"/>
                <a:sym typeface="Calibri"/>
              </a:rPr>
              <a:t>gender, gender identity, ethnicity, race, native or indigenous origin, age, generation, sexual orientation, culture, religion, belief system, martial status, parental status, socioeconomic status,  language, accent, ability status, mental health, educational level or background, geography, nationality, work style, work experience, job role function, thinking style, personality type, physical appearance, political perspective or affliation and/or any other characteristic that can be identified as recognizing or illustrating diversity.		</a:t>
            </a:r>
            <a:endParaRPr b="1" i="0" sz="2100" u="none" cap="none" strike="noStrike">
              <a:solidFill>
                <a:srgbClr val="FFEED5"/>
              </a:solidFill>
              <a:latin typeface="Lato"/>
              <a:ea typeface="Lato"/>
              <a:cs typeface="Lato"/>
              <a:sym typeface="Lato"/>
            </a:endParaRPr>
          </a:p>
        </p:txBody>
      </p:sp>
      <p:sp>
        <p:nvSpPr>
          <p:cNvPr id="308" name="Google Shape;308;p11"/>
          <p:cNvSpPr txBox="1"/>
          <p:nvPr/>
        </p:nvSpPr>
        <p:spPr>
          <a:xfrm>
            <a:off x="372800" y="197000"/>
            <a:ext cx="84741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 sz="3600" u="none" cap="none" strike="noStrike">
                <a:solidFill>
                  <a:srgbClr val="820263"/>
                </a:solidFill>
                <a:latin typeface="Lato"/>
                <a:ea typeface="Lato"/>
                <a:cs typeface="Lato"/>
                <a:sym typeface="Lato"/>
              </a:rPr>
              <a:t>Review &amp; Discuss the </a:t>
            </a:r>
            <a:r>
              <a:rPr b="1" i="0" lang="en" sz="3600" u="sng" cap="none" strike="noStrike">
                <a:solidFill>
                  <a:srgbClr val="820263"/>
                </a:solidFill>
                <a:latin typeface="Lato"/>
                <a:ea typeface="Lato"/>
                <a:cs typeface="Lato"/>
                <a:sym typeface="Lato"/>
                <a:hlinkClick r:id="rId3">
                  <a:extLst>
                    <a:ext uri="{A12FA001-AC4F-418D-AE19-62706E023703}">
                      <ahyp:hlinkClr val="tx"/>
                    </a:ext>
                  </a:extLst>
                </a:hlinkClick>
              </a:rPr>
              <a:t>LWV DEI Policy</a:t>
            </a:r>
            <a:endParaRPr b="0" i="0" sz="3600" u="none" cap="none" strike="noStrike">
              <a:solidFill>
                <a:srgbClr val="820263"/>
              </a:solidFill>
              <a:latin typeface="Lato"/>
              <a:ea typeface="Lato"/>
              <a:cs typeface="Lato"/>
              <a:sym typeface="Lato"/>
            </a:endParaRPr>
          </a:p>
        </p:txBody>
      </p:sp>
      <p:sp>
        <p:nvSpPr>
          <p:cNvPr id="309" name="Google Shape;309;p11"/>
          <p:cNvSpPr txBox="1"/>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rgbClr val="FFFFFF"/>
                </a:solidFill>
                <a:latin typeface="Lato"/>
                <a:ea typeface="Lato"/>
                <a:cs typeface="Lato"/>
                <a:sym typeface="Lato"/>
              </a:rPr>
              <a:t>DEI </a:t>
            </a:r>
            <a:endParaRPr sz="2300">
              <a:solidFill>
                <a:srgbClr val="FFFFFF"/>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12"/>
          <p:cNvSpPr/>
          <p:nvPr/>
        </p:nvSpPr>
        <p:spPr>
          <a:xfrm>
            <a:off x="19225" y="0"/>
            <a:ext cx="9144000" cy="2210400"/>
          </a:xfrm>
          <a:prstGeom prst="rect">
            <a:avLst/>
          </a:prstGeom>
          <a:solidFill>
            <a:srgbClr val="0055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2"/>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316" name="Google Shape;316;p12"/>
          <p:cNvSpPr txBox="1"/>
          <p:nvPr/>
        </p:nvSpPr>
        <p:spPr>
          <a:xfrm>
            <a:off x="381000" y="3747275"/>
            <a:ext cx="8046000" cy="33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rgbClr val="FFFFFF"/>
              </a:solidFill>
              <a:latin typeface="Lato"/>
              <a:ea typeface="Lato"/>
              <a:cs typeface="Lato"/>
              <a:sym typeface="Lato"/>
            </a:endParaRPr>
          </a:p>
          <a:p>
            <a:pPr indent="0" lvl="0" marL="0" marR="0" rtl="0" algn="l">
              <a:lnSpc>
                <a:spcPct val="3625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2600"/>
              </a:spcBef>
              <a:spcAft>
                <a:spcPts val="0"/>
              </a:spcAft>
              <a:buClr>
                <a:srgbClr val="000000"/>
              </a:buClr>
              <a:buSzPts val="2800"/>
              <a:buFont typeface="Arial"/>
              <a:buNone/>
            </a:pPr>
            <a:r>
              <a:t/>
            </a:r>
            <a:endParaRPr b="1" i="0" sz="2800" u="none" cap="none" strike="noStrike">
              <a:solidFill>
                <a:srgbClr val="820263"/>
              </a:solidFill>
              <a:latin typeface="Lato"/>
              <a:ea typeface="Lato"/>
              <a:cs typeface="Lato"/>
              <a:sym typeface="Lato"/>
            </a:endParaRPr>
          </a:p>
          <a:p>
            <a:pPr indent="0" lvl="0" marL="0" marR="0" rtl="0" algn="l">
              <a:lnSpc>
                <a:spcPct val="150000"/>
              </a:lnSpc>
              <a:spcBef>
                <a:spcPts val="0"/>
              </a:spcBef>
              <a:spcAft>
                <a:spcPts val="0"/>
              </a:spcAft>
              <a:buClr>
                <a:schemeClr val="dk1"/>
              </a:buClr>
              <a:buSzPts val="1100"/>
              <a:buFont typeface="Arial"/>
              <a:buNone/>
            </a:pPr>
            <a:r>
              <a:t/>
            </a:r>
            <a:endParaRPr b="1" i="0" sz="2800" u="none" cap="none" strike="noStrike">
              <a:solidFill>
                <a:srgbClr val="FFEED5"/>
              </a:solidFill>
              <a:latin typeface="Lato"/>
              <a:ea typeface="Lato"/>
              <a:cs typeface="Lato"/>
              <a:sym typeface="Lato"/>
            </a:endParaRPr>
          </a:p>
        </p:txBody>
      </p:sp>
      <p:sp>
        <p:nvSpPr>
          <p:cNvPr id="317" name="Google Shape;317;p12"/>
          <p:cNvSpPr txBox="1"/>
          <p:nvPr/>
        </p:nvSpPr>
        <p:spPr>
          <a:xfrm>
            <a:off x="516750" y="366450"/>
            <a:ext cx="82398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 sz="4200" u="none" cap="none" strike="noStrike">
                <a:solidFill>
                  <a:schemeClr val="lt1"/>
                </a:solidFill>
                <a:latin typeface="Lato"/>
                <a:ea typeface="Lato"/>
                <a:cs typeface="Lato"/>
                <a:sym typeface="Lato"/>
              </a:rPr>
              <a:t>LWVUS DEI Policy Webinar </a:t>
            </a:r>
            <a:endParaRPr b="1" i="0" sz="4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chemeClr val="dk1"/>
              </a:buClr>
              <a:buSzPts val="1100"/>
              <a:buFont typeface="Arial"/>
              <a:buNone/>
            </a:pPr>
            <a:r>
              <a:rPr b="1" i="0" lang="en" sz="4200" u="none" cap="none" strike="noStrike">
                <a:solidFill>
                  <a:schemeClr val="lt1"/>
                </a:solidFill>
                <a:latin typeface="Lato"/>
                <a:ea typeface="Lato"/>
                <a:cs typeface="Lato"/>
                <a:sym typeface="Lato"/>
              </a:rPr>
              <a:t>Understanding the DEI Policy</a:t>
            </a:r>
            <a:endParaRPr b="0" i="0" sz="1400" u="none" cap="none" strike="noStrike">
              <a:solidFill>
                <a:srgbClr val="000000"/>
              </a:solidFill>
              <a:latin typeface="Lato"/>
              <a:ea typeface="Lato"/>
              <a:cs typeface="Lato"/>
              <a:sym typeface="Lato"/>
            </a:endParaRPr>
          </a:p>
        </p:txBody>
      </p:sp>
      <p:sp>
        <p:nvSpPr>
          <p:cNvPr id="318" name="Google Shape;318;p12"/>
          <p:cNvSpPr txBox="1"/>
          <p:nvPr/>
        </p:nvSpPr>
        <p:spPr>
          <a:xfrm>
            <a:off x="444000" y="2363650"/>
            <a:ext cx="8348400" cy="1828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 sz="2400" u="none" cap="none" strike="noStrike">
                <a:solidFill>
                  <a:schemeClr val="dk1"/>
                </a:solidFill>
                <a:latin typeface="Lato"/>
                <a:ea typeface="Lato"/>
                <a:cs typeface="Lato"/>
                <a:sym typeface="Lato"/>
              </a:rPr>
              <a:t>Webinar Presenters:</a:t>
            </a:r>
            <a:endParaRPr b="1" i="0" sz="2400" u="none" cap="none" strike="noStrike">
              <a:solidFill>
                <a:schemeClr val="dk1"/>
              </a:solidFill>
              <a:latin typeface="Lato"/>
              <a:ea typeface="Lato"/>
              <a:cs typeface="Lato"/>
              <a:sym typeface="Lato"/>
            </a:endParaRPr>
          </a:p>
          <a:p>
            <a:pPr indent="-381000" lvl="0" marL="457200" marR="0" rtl="0" algn="l">
              <a:lnSpc>
                <a:spcPct val="115000"/>
              </a:lnSpc>
              <a:spcBef>
                <a:spcPts val="0"/>
              </a:spcBef>
              <a:spcAft>
                <a:spcPts val="0"/>
              </a:spcAft>
              <a:buClr>
                <a:schemeClr val="dk1"/>
              </a:buClr>
              <a:buSzPts val="2400"/>
              <a:buFont typeface="Lato"/>
              <a:buChar char="●"/>
            </a:pPr>
            <a:r>
              <a:rPr b="1" i="0" lang="en" sz="2400" u="none" cap="none" strike="noStrike">
                <a:solidFill>
                  <a:schemeClr val="dk1"/>
                </a:solidFill>
                <a:latin typeface="Lato"/>
                <a:ea typeface="Lato"/>
                <a:cs typeface="Lato"/>
                <a:sym typeface="Lato"/>
              </a:rPr>
              <a:t>Melissa Currence - LWVUS Bylaws Chair - Explains bylaw procedures and DEI Policy Bylaw </a:t>
            </a:r>
            <a:endParaRPr b="1" i="0" sz="2400" u="none" cap="none" strike="noStrike">
              <a:solidFill>
                <a:schemeClr val="dk1"/>
              </a:solidFill>
              <a:latin typeface="Lato"/>
              <a:ea typeface="Lato"/>
              <a:cs typeface="Lato"/>
              <a:sym typeface="Lato"/>
            </a:endParaRPr>
          </a:p>
          <a:p>
            <a:pPr indent="-381000" lvl="0" marL="457200" marR="0" rtl="0" algn="l">
              <a:lnSpc>
                <a:spcPct val="115000"/>
              </a:lnSpc>
              <a:spcBef>
                <a:spcPts val="0"/>
              </a:spcBef>
              <a:spcAft>
                <a:spcPts val="0"/>
              </a:spcAft>
              <a:buClr>
                <a:schemeClr val="dk1"/>
              </a:buClr>
              <a:buSzPts val="2400"/>
              <a:buFont typeface="Lato"/>
              <a:buChar char="●"/>
            </a:pPr>
            <a:r>
              <a:rPr b="1" i="0" lang="en" sz="2400" u="none" cap="none" strike="noStrike">
                <a:solidFill>
                  <a:schemeClr val="dk1"/>
                </a:solidFill>
                <a:latin typeface="Lato"/>
                <a:ea typeface="Lato"/>
                <a:cs typeface="Lato"/>
                <a:sym typeface="Lato"/>
              </a:rPr>
              <a:t>Toni Zimmer LWVUS DEI Chair - Explains the DEI Policy</a:t>
            </a:r>
            <a:endParaRPr b="0" i="0" sz="2400" u="none" cap="none" strike="noStrike">
              <a:solidFill>
                <a:srgbClr val="000000"/>
              </a:solidFill>
              <a:latin typeface="Lato"/>
              <a:ea typeface="Lato"/>
              <a:cs typeface="Lato"/>
              <a:sym typeface="Lato"/>
            </a:endParaRPr>
          </a:p>
        </p:txBody>
      </p:sp>
      <p:sp>
        <p:nvSpPr>
          <p:cNvPr id="319" name="Google Shape;319;p12"/>
          <p:cNvSpPr txBox="1"/>
          <p:nvPr/>
        </p:nvSpPr>
        <p:spPr>
          <a:xfrm>
            <a:off x="523200" y="4235950"/>
            <a:ext cx="8239800" cy="1828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1" lang="en" sz="2400">
                <a:solidFill>
                  <a:schemeClr val="dk1"/>
                </a:solidFill>
                <a:latin typeface="Lato"/>
                <a:ea typeface="Lato"/>
                <a:cs typeface="Lato"/>
                <a:sym typeface="Lato"/>
              </a:rPr>
              <a:t>Watch 2 Segments of the video </a:t>
            </a:r>
            <a:r>
              <a:rPr b="1" lang="en" sz="2400" u="sng">
                <a:solidFill>
                  <a:srgbClr val="BD1034"/>
                </a:solidFill>
                <a:latin typeface="Lato"/>
                <a:ea typeface="Lato"/>
                <a:cs typeface="Lato"/>
                <a:sym typeface="Lato"/>
                <a:hlinkClick r:id="rId3">
                  <a:extLst>
                    <a:ext uri="{A12FA001-AC4F-418D-AE19-62706E023703}">
                      <ahyp:hlinkClr val="tx"/>
                    </a:ext>
                  </a:extLst>
                </a:hlinkClick>
              </a:rPr>
              <a:t>HERE</a:t>
            </a:r>
            <a:r>
              <a:rPr b="1" lang="en" sz="2400">
                <a:solidFill>
                  <a:schemeClr val="dk1"/>
                </a:solidFill>
                <a:latin typeface="Lato"/>
                <a:ea typeface="Lato"/>
                <a:cs typeface="Lato"/>
                <a:sym typeface="Lato"/>
              </a:rPr>
              <a:t>:</a:t>
            </a:r>
            <a:endParaRPr b="1" i="0" sz="2400" u="none" cap="none" strike="noStrike">
              <a:solidFill>
                <a:schemeClr val="dk1"/>
              </a:solidFill>
              <a:latin typeface="Lato"/>
              <a:ea typeface="Lato"/>
              <a:cs typeface="Lato"/>
              <a:sym typeface="Lato"/>
            </a:endParaRPr>
          </a:p>
          <a:p>
            <a:pPr indent="-381000" lvl="0" marL="457200" marR="0" rtl="0" algn="l">
              <a:lnSpc>
                <a:spcPct val="115000"/>
              </a:lnSpc>
              <a:spcBef>
                <a:spcPts val="0"/>
              </a:spcBef>
              <a:spcAft>
                <a:spcPts val="0"/>
              </a:spcAft>
              <a:buClr>
                <a:schemeClr val="dk1"/>
              </a:buClr>
              <a:buSzPts val="2400"/>
              <a:buFont typeface="Lato"/>
              <a:buChar char="●"/>
            </a:pPr>
            <a:r>
              <a:rPr b="1" lang="en" sz="2400">
                <a:solidFill>
                  <a:schemeClr val="dk1"/>
                </a:solidFill>
                <a:latin typeface="Lato"/>
                <a:ea typeface="Lato"/>
                <a:cs typeface="Lato"/>
                <a:sym typeface="Lato"/>
              </a:rPr>
              <a:t>@</a:t>
            </a:r>
            <a:r>
              <a:rPr b="1" i="0" lang="en" sz="2400" u="none" cap="none" strike="noStrike">
                <a:solidFill>
                  <a:schemeClr val="dk1"/>
                </a:solidFill>
                <a:latin typeface="Lato"/>
                <a:ea typeface="Lato"/>
                <a:cs typeface="Lato"/>
                <a:sym typeface="Lato"/>
              </a:rPr>
              <a:t>1 min 10 sec</a:t>
            </a:r>
            <a:r>
              <a:rPr b="0" i="0" lang="en" sz="2400" u="none" cap="none" strike="noStrike">
                <a:solidFill>
                  <a:schemeClr val="dk1"/>
                </a:solidFill>
                <a:latin typeface="Lato"/>
                <a:ea typeface="Lato"/>
                <a:cs typeface="Lato"/>
                <a:sym typeface="Lato"/>
              </a:rPr>
              <a:t> LWV DEI Policy in </a:t>
            </a:r>
            <a:r>
              <a:rPr b="0" i="0" lang="en" sz="2400" u="sng" cap="none" strike="noStrike">
                <a:solidFill>
                  <a:srgbClr val="0000FF"/>
                </a:solidFill>
                <a:latin typeface="Lato"/>
                <a:ea typeface="Lato"/>
                <a:cs typeface="Lato"/>
                <a:sym typeface="Lato"/>
                <a:hlinkClick r:id="rId4">
                  <a:extLst>
                    <a:ext uri="{A12FA001-AC4F-418D-AE19-62706E023703}">
                      <ahyp:hlinkClr val="tx"/>
                    </a:ext>
                  </a:extLst>
                </a:hlinkClick>
              </a:rPr>
              <a:t>LWVUS Bylaws in Article II Purposes and Policies - Section 2 Policies 2 </a:t>
            </a:r>
            <a:endParaRPr b="1" i="0" sz="2400" u="none" cap="none" strike="noStrike">
              <a:solidFill>
                <a:schemeClr val="dk1"/>
              </a:solidFill>
              <a:latin typeface="Lato"/>
              <a:ea typeface="Lato"/>
              <a:cs typeface="Lato"/>
              <a:sym typeface="Lato"/>
            </a:endParaRPr>
          </a:p>
          <a:p>
            <a:pPr indent="-381000" lvl="0" marL="457200" marR="0" rtl="0" algn="l">
              <a:lnSpc>
                <a:spcPct val="115000"/>
              </a:lnSpc>
              <a:spcBef>
                <a:spcPts val="0"/>
              </a:spcBef>
              <a:spcAft>
                <a:spcPts val="0"/>
              </a:spcAft>
              <a:buClr>
                <a:schemeClr val="dk1"/>
              </a:buClr>
              <a:buSzPts val="2400"/>
              <a:buFont typeface="Lato"/>
              <a:buChar char="●"/>
            </a:pPr>
            <a:r>
              <a:rPr b="1" lang="en" sz="2400">
                <a:solidFill>
                  <a:schemeClr val="dk1"/>
                </a:solidFill>
                <a:latin typeface="Lato"/>
                <a:ea typeface="Lato"/>
                <a:cs typeface="Lato"/>
                <a:sym typeface="Lato"/>
              </a:rPr>
              <a:t>And @</a:t>
            </a:r>
            <a:r>
              <a:rPr b="1" i="0" lang="en" sz="2400" u="none" cap="none" strike="noStrike">
                <a:solidFill>
                  <a:schemeClr val="dk1"/>
                </a:solidFill>
                <a:latin typeface="Lato"/>
                <a:ea typeface="Lato"/>
                <a:cs typeface="Lato"/>
                <a:sym typeface="Lato"/>
              </a:rPr>
              <a:t>10 min 46 sec </a:t>
            </a:r>
            <a:r>
              <a:rPr b="1" lang="en" sz="2400">
                <a:solidFill>
                  <a:schemeClr val="dk1"/>
                </a:solidFill>
                <a:latin typeface="Lato"/>
                <a:ea typeface="Lato"/>
                <a:cs typeface="Lato"/>
                <a:sym typeface="Lato"/>
              </a:rPr>
              <a:t>“</a:t>
            </a:r>
            <a:r>
              <a:rPr b="1" i="0" lang="en" sz="2400" u="none" cap="none" strike="noStrike">
                <a:solidFill>
                  <a:schemeClr val="dk1"/>
                </a:solidFill>
                <a:latin typeface="Lato"/>
                <a:ea typeface="Lato"/>
                <a:cs typeface="Lato"/>
                <a:sym typeface="Lato"/>
              </a:rPr>
              <a:t>Crafting a DEI Policy</a:t>
            </a:r>
            <a:r>
              <a:rPr b="1" lang="en" sz="2400">
                <a:solidFill>
                  <a:schemeClr val="dk1"/>
                </a:solidFill>
                <a:latin typeface="Lato"/>
                <a:ea typeface="Lato"/>
                <a:cs typeface="Lato"/>
                <a:sym typeface="Lato"/>
              </a:rPr>
              <a:t>”</a:t>
            </a:r>
            <a:r>
              <a:rPr b="0" i="0" lang="en" sz="2400" u="none" cap="none" strike="noStrike">
                <a:solidFill>
                  <a:schemeClr val="dk1"/>
                </a:solidFill>
                <a:latin typeface="Lato"/>
                <a:ea typeface="Lato"/>
                <a:cs typeface="Lato"/>
                <a:sym typeface="Lato"/>
              </a:rPr>
              <a:t> </a:t>
            </a:r>
            <a:endParaRPr b="0" i="0" sz="2400" u="none" cap="none" strike="noStrike">
              <a:solidFill>
                <a:srgbClr val="000000"/>
              </a:solidFill>
              <a:latin typeface="Lato"/>
              <a:ea typeface="Lato"/>
              <a:cs typeface="Lato"/>
              <a:sym typeface="Lato"/>
            </a:endParaRPr>
          </a:p>
        </p:txBody>
      </p:sp>
      <p:sp>
        <p:nvSpPr>
          <p:cNvPr id="320" name="Google Shape;320;p12"/>
          <p:cNvSpPr txBox="1"/>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rgbClr val="FFFFFF"/>
                </a:solidFill>
                <a:latin typeface="Lato"/>
                <a:ea typeface="Lato"/>
                <a:cs typeface="Lato"/>
                <a:sym typeface="Lato"/>
              </a:rPr>
              <a:t>DEI </a:t>
            </a:r>
            <a:endParaRPr sz="2300">
              <a:solidFill>
                <a:srgbClr val="FFFFFF"/>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13"/>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326" name="Google Shape;326;p13"/>
          <p:cNvSpPr txBox="1"/>
          <p:nvPr>
            <p:ph idx="3"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DEI</a:t>
            </a:r>
            <a:endParaRPr/>
          </a:p>
        </p:txBody>
      </p:sp>
      <p:sp>
        <p:nvSpPr>
          <p:cNvPr id="327" name="Google Shape;327;p13"/>
          <p:cNvSpPr txBox="1"/>
          <p:nvPr/>
        </p:nvSpPr>
        <p:spPr>
          <a:xfrm>
            <a:off x="707600" y="479550"/>
            <a:ext cx="77226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30000"/>
              </a:lnSpc>
              <a:spcBef>
                <a:spcPts val="0"/>
              </a:spcBef>
              <a:spcAft>
                <a:spcPts val="1800"/>
              </a:spcAft>
              <a:buClr>
                <a:srgbClr val="000000"/>
              </a:buClr>
              <a:buSzPts val="1100"/>
              <a:buFont typeface="Arial"/>
              <a:buNone/>
            </a:pPr>
            <a:r>
              <a:t/>
            </a:r>
            <a:endParaRPr b="0" i="0" sz="1400" u="none" cap="none" strike="noStrike">
              <a:solidFill>
                <a:srgbClr val="000000"/>
              </a:solidFill>
              <a:latin typeface="Lato"/>
              <a:ea typeface="Lato"/>
              <a:cs typeface="Lato"/>
              <a:sym typeface="Lato"/>
            </a:endParaRPr>
          </a:p>
        </p:txBody>
      </p:sp>
      <p:sp>
        <p:nvSpPr>
          <p:cNvPr id="328" name="Google Shape;328;p13"/>
          <p:cNvSpPr txBox="1"/>
          <p:nvPr>
            <p:ph type="title"/>
          </p:nvPr>
        </p:nvSpPr>
        <p:spPr>
          <a:xfrm>
            <a:off x="533575" y="436025"/>
            <a:ext cx="8991600" cy="163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990"/>
              <a:buFont typeface="Arial"/>
              <a:buNone/>
            </a:pPr>
            <a:r>
              <a:rPr lang="en"/>
              <a:t>Characteristics of Diversity</a:t>
            </a:r>
            <a:endParaRPr/>
          </a:p>
        </p:txBody>
      </p:sp>
      <p:sp>
        <p:nvSpPr>
          <p:cNvPr id="329" name="Google Shape;329;p13"/>
          <p:cNvSpPr txBox="1"/>
          <p:nvPr/>
        </p:nvSpPr>
        <p:spPr>
          <a:xfrm>
            <a:off x="4343400" y="1687125"/>
            <a:ext cx="4753800" cy="446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latin typeface="Lato"/>
                <a:ea typeface="Lato"/>
                <a:cs typeface="Lato"/>
                <a:sym typeface="Lato"/>
              </a:rPr>
              <a:t>Intersectionality</a:t>
            </a:r>
            <a:endParaRPr b="1" sz="3600">
              <a:latin typeface="Lato"/>
              <a:ea typeface="Lato"/>
              <a:cs typeface="Lato"/>
              <a:sym typeface="Lato"/>
            </a:endParaRPr>
          </a:p>
          <a:p>
            <a:pPr indent="-368300" lvl="0" marL="457200" rtl="0" algn="l">
              <a:spcBef>
                <a:spcPts val="0"/>
              </a:spcBef>
              <a:spcAft>
                <a:spcPts val="0"/>
              </a:spcAft>
              <a:buClr>
                <a:schemeClr val="dk1"/>
              </a:buClr>
              <a:buSzPts val="2200"/>
              <a:buFont typeface="Lato"/>
              <a:buChar char="●"/>
            </a:pPr>
            <a:r>
              <a:rPr lang="en" sz="2200">
                <a:solidFill>
                  <a:schemeClr val="dk1"/>
                </a:solidFill>
                <a:latin typeface="Lato"/>
                <a:ea typeface="Lato"/>
                <a:cs typeface="Lato"/>
                <a:sym typeface="Lato"/>
              </a:rPr>
              <a:t>The interaction between different aspects of our identities  </a:t>
            </a:r>
            <a:endParaRPr sz="2200">
              <a:solidFill>
                <a:schemeClr val="dk1"/>
              </a:solidFill>
              <a:latin typeface="Lato"/>
              <a:ea typeface="Lato"/>
              <a:cs typeface="Lato"/>
              <a:sym typeface="Lato"/>
            </a:endParaRPr>
          </a:p>
          <a:p>
            <a:pPr indent="-368300" lvl="0" marL="457200" rtl="0" algn="l">
              <a:spcBef>
                <a:spcPts val="0"/>
              </a:spcBef>
              <a:spcAft>
                <a:spcPts val="0"/>
              </a:spcAft>
              <a:buClr>
                <a:schemeClr val="dk1"/>
              </a:buClr>
              <a:buSzPts val="2200"/>
              <a:buFont typeface="Lato"/>
              <a:buChar char="●"/>
            </a:pPr>
            <a:r>
              <a:rPr lang="en" sz="2200">
                <a:solidFill>
                  <a:schemeClr val="dk1"/>
                </a:solidFill>
                <a:latin typeface="Lato"/>
                <a:ea typeface="Lato"/>
                <a:cs typeface="Lato"/>
                <a:sym typeface="Lato"/>
              </a:rPr>
              <a:t>How people experience advantages or disadvantages in society depends on their identities </a:t>
            </a:r>
            <a:endParaRPr sz="2200">
              <a:solidFill>
                <a:schemeClr val="dk1"/>
              </a:solidFill>
              <a:latin typeface="Lato"/>
              <a:ea typeface="Lato"/>
              <a:cs typeface="Lato"/>
              <a:sym typeface="Lato"/>
            </a:endParaRPr>
          </a:p>
          <a:p>
            <a:pPr indent="-368300" lvl="0" marL="457200" rtl="0" algn="l">
              <a:spcBef>
                <a:spcPts val="0"/>
              </a:spcBef>
              <a:spcAft>
                <a:spcPts val="0"/>
              </a:spcAft>
              <a:buClr>
                <a:schemeClr val="dk1"/>
              </a:buClr>
              <a:buSzPts val="2200"/>
              <a:buFont typeface="Lato"/>
              <a:buChar char="●"/>
            </a:pPr>
            <a:r>
              <a:rPr lang="en" sz="2200">
                <a:solidFill>
                  <a:schemeClr val="dk1"/>
                </a:solidFill>
                <a:latin typeface="Lato"/>
                <a:ea typeface="Lato"/>
                <a:cs typeface="Lato"/>
                <a:sym typeface="Lato"/>
              </a:rPr>
              <a:t>Our identities—race, class, sexuality, age—form our experiences, and we each experience living in society differently.</a:t>
            </a:r>
            <a:endParaRPr b="1" sz="3400">
              <a:latin typeface="Lato"/>
              <a:ea typeface="Lato"/>
              <a:cs typeface="Lato"/>
              <a:sym typeface="Lato"/>
            </a:endParaRPr>
          </a:p>
        </p:txBody>
      </p:sp>
      <p:pic>
        <p:nvPicPr>
          <p:cNvPr descr="Shows a march/rally event with in the foreground with two young women holding signs about voting. One sign reads Voting is Power and the other No More Excuses Voting Rights Now." id="330" name="Google Shape;330;p13" title="Characteristics of Diversity - Voting Signs"/>
          <p:cNvPicPr preferRelativeResize="0"/>
          <p:nvPr/>
        </p:nvPicPr>
        <p:blipFill rotWithShape="1">
          <a:blip r:embed="rId3">
            <a:alphaModFix/>
          </a:blip>
          <a:srcRect b="0" l="22534" r="0" t="0"/>
          <a:stretch/>
        </p:blipFill>
        <p:spPr>
          <a:xfrm>
            <a:off x="0" y="1980100"/>
            <a:ext cx="4191002" cy="3605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g158f7b73df6_0_0"/>
          <p:cNvSpPr txBox="1"/>
          <p:nvPr>
            <p:ph type="title"/>
          </p:nvPr>
        </p:nvSpPr>
        <p:spPr>
          <a:xfrm>
            <a:off x="449000" y="304800"/>
            <a:ext cx="4045200" cy="5099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667"/>
              <a:buNone/>
            </a:pPr>
            <a:r>
              <a:rPr lang="en" sz="3200">
                <a:latin typeface="Lato Black"/>
                <a:ea typeface="Lato Black"/>
                <a:cs typeface="Lato Black"/>
                <a:sym typeface="Lato Black"/>
              </a:rPr>
              <a:t>T</a:t>
            </a:r>
            <a:r>
              <a:rPr lang="en" sz="3200">
                <a:latin typeface="Lato Black"/>
                <a:ea typeface="Lato Black"/>
                <a:cs typeface="Lato Black"/>
                <a:sym typeface="Lato Black"/>
              </a:rPr>
              <a:t>he League of Women Voters: </a:t>
            </a:r>
            <a:endParaRPr sz="3200">
              <a:latin typeface="Lato Black"/>
              <a:ea typeface="Lato Black"/>
              <a:cs typeface="Lato Black"/>
              <a:sym typeface="Lato Black"/>
            </a:endParaRPr>
          </a:p>
          <a:p>
            <a:pPr indent="0" lvl="0" marL="0" rtl="0" algn="l">
              <a:lnSpc>
                <a:spcPct val="100000"/>
              </a:lnSpc>
              <a:spcBef>
                <a:spcPts val="0"/>
              </a:spcBef>
              <a:spcAft>
                <a:spcPts val="0"/>
              </a:spcAft>
              <a:buSzPts val="4667"/>
              <a:buNone/>
            </a:pPr>
            <a:r>
              <a:rPr lang="en" sz="3200">
                <a:latin typeface="Lato Black"/>
                <a:ea typeface="Lato Black"/>
                <a:cs typeface="Lato Black"/>
                <a:sym typeface="Lato Black"/>
              </a:rPr>
              <a:t>Creating a more</a:t>
            </a:r>
            <a:endParaRPr sz="3200">
              <a:latin typeface="Lato Black"/>
              <a:ea typeface="Lato Black"/>
              <a:cs typeface="Lato Black"/>
              <a:sym typeface="Lato Black"/>
            </a:endParaRPr>
          </a:p>
          <a:p>
            <a:pPr indent="0" lvl="0" marL="0" rtl="0" algn="l">
              <a:lnSpc>
                <a:spcPct val="100000"/>
              </a:lnSpc>
              <a:spcBef>
                <a:spcPts val="0"/>
              </a:spcBef>
              <a:spcAft>
                <a:spcPts val="0"/>
              </a:spcAft>
              <a:buSzPts val="4667"/>
              <a:buNone/>
            </a:pPr>
            <a:r>
              <a:rPr lang="en" sz="3200">
                <a:latin typeface="Lato Black"/>
                <a:ea typeface="Lato Black"/>
                <a:cs typeface="Lato Black"/>
                <a:sym typeface="Lato Black"/>
              </a:rPr>
              <a:t>Perfect Democracy</a:t>
            </a:r>
            <a:endParaRPr sz="3200">
              <a:latin typeface="Lato Black"/>
              <a:ea typeface="Lato Black"/>
              <a:cs typeface="Lato Black"/>
              <a:sym typeface="Lato Black"/>
            </a:endParaRPr>
          </a:p>
          <a:p>
            <a:pPr indent="0" lvl="0" marL="0" rtl="0" algn="l">
              <a:lnSpc>
                <a:spcPct val="115000"/>
              </a:lnSpc>
              <a:spcBef>
                <a:spcPts val="0"/>
              </a:spcBef>
              <a:spcAft>
                <a:spcPts val="0"/>
              </a:spcAft>
              <a:buClr>
                <a:schemeClr val="dk1"/>
              </a:buClr>
              <a:buSzPts val="1100"/>
              <a:buFont typeface="Arial"/>
              <a:buNone/>
            </a:pPr>
            <a:r>
              <a:t/>
            </a:r>
            <a:endParaRPr b="1" sz="3200"/>
          </a:p>
          <a:p>
            <a:pPr indent="0" lvl="0" marL="0" rtl="0" algn="l">
              <a:lnSpc>
                <a:spcPct val="100000"/>
              </a:lnSpc>
              <a:spcBef>
                <a:spcPts val="0"/>
              </a:spcBef>
              <a:spcAft>
                <a:spcPts val="0"/>
              </a:spcAft>
              <a:buSzPts val="4667"/>
              <a:buNone/>
            </a:pPr>
            <a:r>
              <a:t/>
            </a:r>
            <a:endParaRPr sz="3200">
              <a:solidFill>
                <a:srgbClr val="520C50"/>
              </a:solidFill>
              <a:latin typeface="Lato Black"/>
              <a:ea typeface="Lato Black"/>
              <a:cs typeface="Lato Black"/>
              <a:sym typeface="Lato Black"/>
            </a:endParaRPr>
          </a:p>
        </p:txBody>
      </p:sp>
      <p:sp>
        <p:nvSpPr>
          <p:cNvPr id="336" name="Google Shape;336;g158f7b73df6_0_0"/>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337" name="Google Shape;337;g158f7b73df6_0_0"/>
          <p:cNvSpPr txBox="1"/>
          <p:nvPr>
            <p:ph idx="2"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DEI</a:t>
            </a:r>
            <a:endParaRPr/>
          </a:p>
        </p:txBody>
      </p:sp>
      <p:sp>
        <p:nvSpPr>
          <p:cNvPr id="338" name="Google Shape;338;g158f7b73df6_0_0"/>
          <p:cNvSpPr txBox="1"/>
          <p:nvPr/>
        </p:nvSpPr>
        <p:spPr>
          <a:xfrm>
            <a:off x="501000" y="2637750"/>
            <a:ext cx="3752100" cy="3078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 sz="2800">
                <a:solidFill>
                  <a:schemeClr val="dk1"/>
                </a:solidFill>
                <a:highlight>
                  <a:srgbClr val="FFF2CC"/>
                </a:highlight>
                <a:latin typeface="Lato Black"/>
                <a:ea typeface="Lato Black"/>
                <a:cs typeface="Lato Black"/>
                <a:sym typeface="Lato Black"/>
              </a:rPr>
              <a:t>Activity: </a:t>
            </a:r>
            <a:endParaRPr sz="2800">
              <a:solidFill>
                <a:schemeClr val="dk1"/>
              </a:solidFill>
              <a:highlight>
                <a:srgbClr val="FFF2CC"/>
              </a:highlight>
              <a:latin typeface="Lato Black"/>
              <a:ea typeface="Lato Black"/>
              <a:cs typeface="Lato Black"/>
              <a:sym typeface="Lato Black"/>
            </a:endParaRPr>
          </a:p>
          <a:p>
            <a:pPr indent="0" lvl="0" marL="0" rtl="0" algn="l">
              <a:lnSpc>
                <a:spcPct val="115000"/>
              </a:lnSpc>
              <a:spcBef>
                <a:spcPts val="0"/>
              </a:spcBef>
              <a:spcAft>
                <a:spcPts val="0"/>
              </a:spcAft>
              <a:buNone/>
            </a:pPr>
            <a:r>
              <a:rPr b="1" lang="en" sz="2800">
                <a:solidFill>
                  <a:schemeClr val="dk1"/>
                </a:solidFill>
                <a:latin typeface="Lato"/>
                <a:ea typeface="Lato"/>
                <a:cs typeface="Lato"/>
                <a:sym typeface="Lato"/>
              </a:rPr>
              <a:t>Watch this Video </a:t>
            </a:r>
            <a:r>
              <a:rPr b="1" i="1" lang="en" sz="2800">
                <a:solidFill>
                  <a:schemeClr val="dk1"/>
                </a:solidFill>
                <a:latin typeface="Lato"/>
                <a:ea typeface="Lato"/>
                <a:cs typeface="Lato"/>
                <a:sym typeface="Lato"/>
              </a:rPr>
              <a:t> </a:t>
            </a:r>
            <a:br>
              <a:rPr b="1" i="1" lang="en" sz="2800">
                <a:solidFill>
                  <a:schemeClr val="dk1"/>
                </a:solidFill>
                <a:latin typeface="Lato"/>
                <a:ea typeface="Lato"/>
                <a:cs typeface="Lato"/>
                <a:sym typeface="Lato"/>
              </a:rPr>
            </a:br>
            <a:r>
              <a:rPr b="1" lang="en" sz="2800">
                <a:solidFill>
                  <a:schemeClr val="dk1"/>
                </a:solidFill>
                <a:latin typeface="Lato"/>
                <a:ea typeface="Lato"/>
                <a:cs typeface="Lato"/>
                <a:sym typeface="Lato"/>
              </a:rPr>
              <a:t>and discuss what aspects of it relate </a:t>
            </a:r>
            <a:endParaRPr b="1" sz="2800">
              <a:solidFill>
                <a:schemeClr val="dk1"/>
              </a:solidFill>
              <a:latin typeface="Lato"/>
              <a:ea typeface="Lato"/>
              <a:cs typeface="Lato"/>
              <a:sym typeface="Lato"/>
            </a:endParaRPr>
          </a:p>
          <a:p>
            <a:pPr indent="0" lvl="0" marL="0" rtl="0" algn="l">
              <a:lnSpc>
                <a:spcPct val="115000"/>
              </a:lnSpc>
              <a:spcBef>
                <a:spcPts val="0"/>
              </a:spcBef>
              <a:spcAft>
                <a:spcPts val="0"/>
              </a:spcAft>
              <a:buNone/>
            </a:pPr>
            <a:r>
              <a:rPr b="1" lang="en" sz="2800">
                <a:solidFill>
                  <a:schemeClr val="dk1"/>
                </a:solidFill>
                <a:latin typeface="Lato"/>
                <a:ea typeface="Lato"/>
                <a:cs typeface="Lato"/>
                <a:sym typeface="Lato"/>
              </a:rPr>
              <a:t>to </a:t>
            </a:r>
            <a:r>
              <a:rPr lang="en" sz="2800">
                <a:solidFill>
                  <a:schemeClr val="dk1"/>
                </a:solidFill>
                <a:latin typeface="Lato Black"/>
                <a:ea typeface="Lato Black"/>
                <a:cs typeface="Lato Black"/>
                <a:sym typeface="Lato Black"/>
              </a:rPr>
              <a:t>diversity,</a:t>
            </a:r>
            <a:endParaRPr sz="2800">
              <a:solidFill>
                <a:schemeClr val="dk1"/>
              </a:solidFill>
              <a:latin typeface="Lato Black"/>
              <a:ea typeface="Lato Black"/>
              <a:cs typeface="Lato Black"/>
              <a:sym typeface="Lato Black"/>
            </a:endParaRPr>
          </a:p>
          <a:p>
            <a:pPr indent="0" lvl="0" marL="0" rtl="0" algn="l">
              <a:lnSpc>
                <a:spcPct val="115000"/>
              </a:lnSpc>
              <a:spcBef>
                <a:spcPts val="0"/>
              </a:spcBef>
              <a:spcAft>
                <a:spcPts val="0"/>
              </a:spcAft>
              <a:buNone/>
            </a:pPr>
            <a:r>
              <a:rPr lang="en" sz="2800">
                <a:solidFill>
                  <a:schemeClr val="dk1"/>
                </a:solidFill>
                <a:latin typeface="Lato Black"/>
                <a:ea typeface="Lato Black"/>
                <a:cs typeface="Lato Black"/>
                <a:sym typeface="Lato Black"/>
              </a:rPr>
              <a:t>equity, and inclusion. </a:t>
            </a:r>
            <a:endParaRPr sz="2800">
              <a:solidFill>
                <a:schemeClr val="dk1"/>
              </a:solidFill>
              <a:latin typeface="Lato Black"/>
              <a:ea typeface="Lato Black"/>
              <a:cs typeface="Lato Black"/>
              <a:sym typeface="Lato Black"/>
            </a:endParaRPr>
          </a:p>
          <a:p>
            <a:pPr indent="0" lvl="0" marL="0" rtl="0" algn="l">
              <a:lnSpc>
                <a:spcPct val="115000"/>
              </a:lnSpc>
              <a:spcBef>
                <a:spcPts val="0"/>
              </a:spcBef>
              <a:spcAft>
                <a:spcPts val="0"/>
              </a:spcAft>
              <a:buNone/>
            </a:pPr>
            <a:r>
              <a:t/>
            </a:r>
            <a:endParaRPr b="1" sz="28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b="1" sz="2800">
              <a:solidFill>
                <a:schemeClr val="dk1"/>
              </a:solidFill>
              <a:latin typeface="Lato"/>
              <a:ea typeface="Lato"/>
              <a:cs typeface="Lato"/>
              <a:sym typeface="Lato"/>
            </a:endParaRPr>
          </a:p>
        </p:txBody>
      </p:sp>
      <p:pic>
        <p:nvPicPr>
          <p:cNvPr id="339" name="Google Shape;339;g158f7b73df6_0_0" title="The League of Women Voters: Creating a More Perfect Democracy">
            <a:hlinkClick r:id="rId3"/>
          </p:cNvPr>
          <p:cNvPicPr preferRelativeResize="0"/>
          <p:nvPr/>
        </p:nvPicPr>
        <p:blipFill>
          <a:blip r:embed="rId4">
            <a:alphaModFix/>
          </a:blip>
          <a:stretch>
            <a:fillRect/>
          </a:stretch>
        </p:blipFill>
        <p:spPr>
          <a:xfrm>
            <a:off x="4622125" y="1275475"/>
            <a:ext cx="4521875" cy="339141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14"/>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345" name="Google Shape;345;p14"/>
          <p:cNvSpPr txBox="1"/>
          <p:nvPr>
            <p:ph idx="3"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rPr lang="en"/>
              <a:t>DEI</a:t>
            </a:r>
            <a:endParaRPr/>
          </a:p>
        </p:txBody>
      </p:sp>
      <p:sp>
        <p:nvSpPr>
          <p:cNvPr id="346" name="Google Shape;346;p14"/>
          <p:cNvSpPr txBox="1"/>
          <p:nvPr/>
        </p:nvSpPr>
        <p:spPr>
          <a:xfrm>
            <a:off x="707600" y="479550"/>
            <a:ext cx="77226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30000"/>
              </a:lnSpc>
              <a:spcBef>
                <a:spcPts val="0"/>
              </a:spcBef>
              <a:spcAft>
                <a:spcPts val="1800"/>
              </a:spcAft>
              <a:buClr>
                <a:srgbClr val="000000"/>
              </a:buClr>
              <a:buSzPts val="1100"/>
              <a:buFont typeface="Arial"/>
              <a:buNone/>
            </a:pPr>
            <a:r>
              <a:t/>
            </a:r>
            <a:endParaRPr b="0" i="0" sz="1400" u="none" cap="none" strike="noStrike">
              <a:solidFill>
                <a:srgbClr val="000000"/>
              </a:solidFill>
              <a:latin typeface="Lato"/>
              <a:ea typeface="Lato"/>
              <a:cs typeface="Lato"/>
              <a:sym typeface="Lato"/>
            </a:endParaRPr>
          </a:p>
        </p:txBody>
      </p:sp>
      <p:sp>
        <p:nvSpPr>
          <p:cNvPr id="347" name="Google Shape;347;p14"/>
          <p:cNvSpPr txBox="1"/>
          <p:nvPr>
            <p:ph type="title"/>
          </p:nvPr>
        </p:nvSpPr>
        <p:spPr>
          <a:xfrm>
            <a:off x="501000" y="451325"/>
            <a:ext cx="7685700" cy="901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Clr>
                <a:schemeClr val="dk1"/>
              </a:buClr>
              <a:buSzPts val="990"/>
              <a:buFont typeface="Arial"/>
              <a:buNone/>
            </a:pPr>
            <a:r>
              <a:rPr lang="en" sz="5300"/>
              <a:t>Introducing the DEI Lens</a:t>
            </a:r>
            <a:endParaRPr sz="5300">
              <a:solidFill>
                <a:srgbClr val="3D85C6"/>
              </a:solidFill>
            </a:endParaRPr>
          </a:p>
          <a:p>
            <a:pPr indent="0" lvl="0" marL="0" rtl="0" algn="l">
              <a:lnSpc>
                <a:spcPct val="100000"/>
              </a:lnSpc>
              <a:spcBef>
                <a:spcPts val="0"/>
              </a:spcBef>
              <a:spcAft>
                <a:spcPts val="0"/>
              </a:spcAft>
              <a:buSzPct val="111111"/>
              <a:buNone/>
            </a:pPr>
            <a:r>
              <a:t/>
            </a:r>
            <a:endParaRPr/>
          </a:p>
        </p:txBody>
      </p:sp>
      <p:pic>
        <p:nvPicPr>
          <p:cNvPr descr="Voting rights rally showing people holding signs stating No More Excuses! Voting Rights Now." id="348" name="Google Shape;348;p14" title="DEI Lens Slide"/>
          <p:cNvPicPr preferRelativeResize="0"/>
          <p:nvPr/>
        </p:nvPicPr>
        <p:blipFill rotWithShape="1">
          <a:blip r:embed="rId3">
            <a:alphaModFix/>
          </a:blip>
          <a:srcRect b="0" l="0" r="0" t="0"/>
          <a:stretch/>
        </p:blipFill>
        <p:spPr>
          <a:xfrm>
            <a:off x="4572002" y="1641475"/>
            <a:ext cx="4514401" cy="2944775"/>
          </a:xfrm>
          <a:prstGeom prst="rect">
            <a:avLst/>
          </a:prstGeom>
          <a:noFill/>
          <a:ln>
            <a:noFill/>
          </a:ln>
        </p:spPr>
      </p:pic>
      <p:sp>
        <p:nvSpPr>
          <p:cNvPr id="349" name="Google Shape;349;p14"/>
          <p:cNvSpPr txBox="1"/>
          <p:nvPr/>
        </p:nvSpPr>
        <p:spPr>
          <a:xfrm>
            <a:off x="501000" y="1862075"/>
            <a:ext cx="3789900" cy="3879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i="0" lang="en" sz="2400" u="none" cap="none" strike="noStrike">
                <a:solidFill>
                  <a:schemeClr val="dk1"/>
                </a:solidFill>
                <a:latin typeface="Lato"/>
                <a:ea typeface="Lato"/>
                <a:cs typeface="Lato"/>
                <a:sym typeface="Lato"/>
              </a:rPr>
              <a:t>The</a:t>
            </a:r>
            <a:r>
              <a:rPr i="0" lang="en" sz="2300" u="none" cap="none" strike="noStrike">
                <a:solidFill>
                  <a:schemeClr val="dk1"/>
                </a:solidFill>
                <a:latin typeface="Lato"/>
                <a:ea typeface="Lato"/>
                <a:cs typeface="Lato"/>
                <a:sym typeface="Lato"/>
              </a:rPr>
              <a:t> </a:t>
            </a:r>
            <a:r>
              <a:rPr i="0" lang="en" sz="2400" u="none" cap="none" strike="noStrike">
                <a:solidFill>
                  <a:schemeClr val="dk1"/>
                </a:solidFill>
                <a:latin typeface="Lato"/>
                <a:ea typeface="Lato"/>
                <a:cs typeface="Lato"/>
                <a:sym typeface="Lato"/>
              </a:rPr>
              <a:t>DEI Lens is a </a:t>
            </a:r>
            <a:r>
              <a:rPr lang="en" sz="2400">
                <a:solidFill>
                  <a:schemeClr val="dk1"/>
                </a:solidFill>
                <a:latin typeface="Lato"/>
                <a:ea typeface="Lato"/>
                <a:cs typeface="Lato"/>
                <a:sym typeface="Lato"/>
              </a:rPr>
              <a:t>tool for</a:t>
            </a:r>
            <a:r>
              <a:rPr i="0" lang="en" sz="2400" u="none" cap="none" strike="noStrike">
                <a:solidFill>
                  <a:schemeClr val="dk1"/>
                </a:solidFill>
                <a:latin typeface="Lato"/>
                <a:ea typeface="Lato"/>
                <a:cs typeface="Lato"/>
                <a:sym typeface="Lato"/>
              </a:rPr>
              <a:t> examining a program, </a:t>
            </a:r>
            <a:endParaRPr i="0" sz="2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500"/>
              <a:buFont typeface="Arial"/>
              <a:buNone/>
            </a:pPr>
            <a:r>
              <a:rPr i="0" lang="en" sz="2400" u="none" cap="none" strike="noStrike">
                <a:solidFill>
                  <a:schemeClr val="dk1"/>
                </a:solidFill>
                <a:latin typeface="Lato"/>
                <a:ea typeface="Lato"/>
                <a:cs typeface="Lato"/>
                <a:sym typeface="Lato"/>
              </a:rPr>
              <a:t>a process, </a:t>
            </a:r>
            <a:r>
              <a:rPr lang="en" sz="2400">
                <a:solidFill>
                  <a:schemeClr val="dk1"/>
                </a:solidFill>
                <a:latin typeface="Lato"/>
                <a:ea typeface="Lato"/>
                <a:cs typeface="Lato"/>
                <a:sym typeface="Lato"/>
              </a:rPr>
              <a:t>or plan</a:t>
            </a:r>
            <a:r>
              <a:rPr i="0" lang="en" sz="2400" u="none" cap="none" strike="noStrike">
                <a:solidFill>
                  <a:schemeClr val="dk1"/>
                </a:solidFill>
                <a:latin typeface="Lato"/>
                <a:ea typeface="Lato"/>
                <a:cs typeface="Lato"/>
                <a:sym typeface="Lato"/>
              </a:rPr>
              <a:t>. with regards to its impact o</a:t>
            </a:r>
            <a:r>
              <a:rPr lang="en" sz="2400">
                <a:solidFill>
                  <a:schemeClr val="dk1"/>
                </a:solidFill>
                <a:latin typeface="Lato"/>
                <a:ea typeface="Lato"/>
                <a:cs typeface="Lato"/>
                <a:sym typeface="Lato"/>
              </a:rPr>
              <a:t>n stakeholders, on </a:t>
            </a:r>
            <a:r>
              <a:rPr i="0" lang="en" sz="2400" u="none" cap="none" strike="noStrike">
                <a:solidFill>
                  <a:schemeClr val="dk1"/>
                </a:solidFill>
                <a:latin typeface="Lato"/>
                <a:ea typeface="Lato"/>
                <a:cs typeface="Lato"/>
                <a:sym typeface="Lato"/>
              </a:rPr>
              <a:t>how it is perceived by </a:t>
            </a:r>
            <a:r>
              <a:rPr lang="en" sz="2400">
                <a:solidFill>
                  <a:schemeClr val="dk1"/>
                </a:solidFill>
                <a:latin typeface="Lato"/>
                <a:ea typeface="Lato"/>
                <a:cs typeface="Lato"/>
                <a:sym typeface="Lato"/>
              </a:rPr>
              <a:t>diverse</a:t>
            </a:r>
            <a:r>
              <a:rPr lang="en" sz="2400">
                <a:solidFill>
                  <a:schemeClr val="dk1"/>
                </a:solidFill>
                <a:latin typeface="Lato"/>
                <a:ea typeface="Lato"/>
                <a:cs typeface="Lato"/>
                <a:sym typeface="Lato"/>
              </a:rPr>
              <a:t> perspectives</a:t>
            </a:r>
            <a:r>
              <a:rPr i="0" lang="en" sz="2400" u="none" cap="none" strike="noStrike">
                <a:solidFill>
                  <a:schemeClr val="dk1"/>
                </a:solidFill>
                <a:latin typeface="Lato"/>
                <a:ea typeface="Lato"/>
                <a:cs typeface="Lato"/>
                <a:sym typeface="Lato"/>
              </a:rPr>
              <a:t>, and what</a:t>
            </a:r>
            <a:r>
              <a:rPr lang="en" sz="2400">
                <a:solidFill>
                  <a:schemeClr val="dk1"/>
                </a:solidFill>
                <a:latin typeface="Lato"/>
                <a:ea typeface="Lato"/>
                <a:cs typeface="Lato"/>
                <a:sym typeface="Lato"/>
              </a:rPr>
              <a:t> </a:t>
            </a:r>
            <a:r>
              <a:rPr i="0" lang="en" sz="2400" u="none" cap="none" strike="noStrike">
                <a:solidFill>
                  <a:schemeClr val="dk1"/>
                </a:solidFill>
                <a:latin typeface="Lato"/>
                <a:ea typeface="Lato"/>
                <a:cs typeface="Lato"/>
                <a:sym typeface="Lato"/>
              </a:rPr>
              <a:t>barriers may exist </a:t>
            </a:r>
            <a:r>
              <a:rPr lang="en" sz="2400">
                <a:solidFill>
                  <a:schemeClr val="dk1"/>
                </a:solidFill>
                <a:latin typeface="Lato"/>
                <a:ea typeface="Lato"/>
                <a:cs typeface="Lato"/>
                <a:sym typeface="Lato"/>
              </a:rPr>
              <a:t>to it being </a:t>
            </a:r>
            <a:r>
              <a:rPr i="0" lang="en" sz="2400" u="none" cap="none" strike="noStrike">
                <a:solidFill>
                  <a:schemeClr val="dk1"/>
                </a:solidFill>
                <a:latin typeface="Lato"/>
                <a:ea typeface="Lato"/>
                <a:cs typeface="Lato"/>
                <a:sym typeface="Lato"/>
              </a:rPr>
              <a:t>equitable or inclusive of everyone.</a:t>
            </a:r>
            <a:endParaRPr i="0" sz="2400" u="none" cap="none" strike="noStrike">
              <a:solidFill>
                <a:schemeClr val="dk1"/>
              </a:solidFill>
              <a:latin typeface="Lato"/>
              <a:ea typeface="Lato"/>
              <a:cs typeface="Lato"/>
              <a:sym typeface="Lato"/>
            </a:endParaRPr>
          </a:p>
        </p:txBody>
      </p:sp>
      <p:sp>
        <p:nvSpPr>
          <p:cNvPr id="350" name="Google Shape;350;p14"/>
          <p:cNvSpPr txBox="1"/>
          <p:nvPr/>
        </p:nvSpPr>
        <p:spPr>
          <a:xfrm>
            <a:off x="4430350" y="4705650"/>
            <a:ext cx="47136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lang="en" sz="2400">
                <a:solidFill>
                  <a:schemeClr val="dk1"/>
                </a:solidFill>
                <a:latin typeface="Lato"/>
                <a:ea typeface="Lato"/>
                <a:cs typeface="Lato"/>
                <a:sym typeface="Lato"/>
              </a:rPr>
              <a:t>Review: </a:t>
            </a:r>
            <a:r>
              <a:rPr b="1" i="0" lang="en" sz="2400" u="sng" cap="none" strike="noStrike">
                <a:solidFill>
                  <a:srgbClr val="BD1034"/>
                </a:solidFill>
                <a:latin typeface="Lato"/>
                <a:ea typeface="Lato"/>
                <a:cs typeface="Lato"/>
                <a:sym typeface="Lato"/>
                <a:hlinkClick r:id="rId4">
                  <a:extLst>
                    <a:ext uri="{A12FA001-AC4F-418D-AE19-62706E023703}">
                      <ahyp:hlinkClr val="tx"/>
                    </a:ext>
                  </a:extLst>
                </a:hlinkClick>
              </a:rPr>
              <a:t>What to Ask </a:t>
            </a:r>
            <a:endParaRPr b="1" sz="2400">
              <a:solidFill>
                <a:srgbClr val="BD1034"/>
              </a:solidFill>
              <a:latin typeface="Lato"/>
              <a:ea typeface="Lato"/>
              <a:cs typeface="Lato"/>
              <a:sym typeface="Lato"/>
            </a:endParaRPr>
          </a:p>
          <a:p>
            <a:pPr indent="0" lvl="0" marL="0" marR="0" rtl="0" algn="l">
              <a:lnSpc>
                <a:spcPct val="100000"/>
              </a:lnSpc>
              <a:spcBef>
                <a:spcPts val="0"/>
              </a:spcBef>
              <a:spcAft>
                <a:spcPts val="0"/>
              </a:spcAft>
              <a:buClr>
                <a:schemeClr val="dk1"/>
              </a:buClr>
              <a:buSzPts val="1100"/>
              <a:buFont typeface="Arial"/>
              <a:buNone/>
            </a:pPr>
            <a:r>
              <a:rPr b="1" i="0" lang="en" sz="2400" u="none" cap="none" strike="noStrike">
                <a:solidFill>
                  <a:schemeClr val="dk1"/>
                </a:solidFill>
                <a:latin typeface="Lato"/>
                <a:ea typeface="Lato"/>
                <a:cs typeface="Lato"/>
                <a:sym typeface="Lato"/>
              </a:rPr>
              <a:t>When Examining Your Work </a:t>
            </a:r>
            <a:endParaRPr b="1" i="0" sz="2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chemeClr val="dk1"/>
              </a:buClr>
              <a:buSzPts val="1100"/>
              <a:buFont typeface="Arial"/>
              <a:buNone/>
            </a:pPr>
            <a:r>
              <a:rPr b="1" i="0" lang="en" sz="2400" u="none" cap="none" strike="noStrike">
                <a:solidFill>
                  <a:schemeClr val="dk1"/>
                </a:solidFill>
                <a:latin typeface="Lato"/>
                <a:ea typeface="Lato"/>
                <a:cs typeface="Lato"/>
                <a:sym typeface="Lato"/>
              </a:rPr>
              <a:t>Through a DEI Lens </a:t>
            </a:r>
            <a:endParaRPr b="0" i="0" sz="2400" u="none" cap="none" strike="noStrike">
              <a:solidFill>
                <a:srgbClr val="BD1034"/>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15"/>
          <p:cNvSpPr txBox="1"/>
          <p:nvPr>
            <p:ph type="title"/>
          </p:nvPr>
        </p:nvSpPr>
        <p:spPr>
          <a:xfrm>
            <a:off x="449000" y="304800"/>
            <a:ext cx="4045200" cy="5099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Lato Black"/>
                <a:ea typeface="Lato Black"/>
                <a:cs typeface="Lato Black"/>
                <a:sym typeface="Lato Black"/>
              </a:rPr>
              <a:t>Introducing  </a:t>
            </a:r>
            <a:br>
              <a:rPr lang="en">
                <a:latin typeface="Lato Black"/>
                <a:ea typeface="Lato Black"/>
                <a:cs typeface="Lato Black"/>
                <a:sym typeface="Lato Black"/>
              </a:rPr>
            </a:br>
            <a:r>
              <a:rPr lang="en">
                <a:latin typeface="Lato Black"/>
                <a:ea typeface="Lato Black"/>
                <a:cs typeface="Lato Black"/>
                <a:sym typeface="Lato Black"/>
              </a:rPr>
              <a:t> the LWV </a:t>
            </a:r>
            <a:endParaRPr>
              <a:latin typeface="Lato Black"/>
              <a:ea typeface="Lato Black"/>
              <a:cs typeface="Lato Black"/>
              <a:sym typeface="Lato Black"/>
            </a:endParaRPr>
          </a:p>
          <a:p>
            <a:pPr indent="0" lvl="0" marL="0" rtl="0" algn="l">
              <a:lnSpc>
                <a:spcPct val="100000"/>
              </a:lnSpc>
              <a:spcBef>
                <a:spcPts val="0"/>
              </a:spcBef>
              <a:spcAft>
                <a:spcPts val="0"/>
              </a:spcAft>
              <a:buSzPts val="4200"/>
              <a:buNone/>
            </a:pPr>
            <a:r>
              <a:rPr lang="en" u="sng">
                <a:solidFill>
                  <a:srgbClr val="520C50"/>
                </a:solidFill>
                <a:latin typeface="Lato Black"/>
                <a:ea typeface="Lato Black"/>
                <a:cs typeface="Lato Black"/>
                <a:sym typeface="Lato Black"/>
                <a:hlinkClick r:id="rId3">
                  <a:extLst>
                    <a:ext uri="{A12FA001-AC4F-418D-AE19-62706E023703}">
                      <ahyp:hlinkClr val="tx"/>
                    </a:ext>
                  </a:extLst>
                </a:hlinkClick>
              </a:rPr>
              <a:t>DEI Lens</a:t>
            </a:r>
            <a:endParaRPr sz="600">
              <a:solidFill>
                <a:srgbClr val="520C50"/>
              </a:solidFill>
              <a:latin typeface="Lato Black"/>
              <a:ea typeface="Lato Black"/>
              <a:cs typeface="Lato Black"/>
              <a:sym typeface="Lato Black"/>
            </a:endParaRPr>
          </a:p>
          <a:p>
            <a:pPr indent="0" lvl="0" marL="0" rtl="0" algn="l">
              <a:lnSpc>
                <a:spcPct val="115000"/>
              </a:lnSpc>
              <a:spcBef>
                <a:spcPts val="0"/>
              </a:spcBef>
              <a:spcAft>
                <a:spcPts val="0"/>
              </a:spcAft>
              <a:buClr>
                <a:schemeClr val="dk1"/>
              </a:buClr>
              <a:buSzPct val="33333"/>
              <a:buFont typeface="Arial"/>
              <a:buNone/>
            </a:pPr>
            <a:r>
              <a:t/>
            </a:r>
            <a:endParaRPr b="1" sz="3300"/>
          </a:p>
          <a:p>
            <a:pPr indent="0" lvl="0" marL="0" rtl="0" algn="l">
              <a:lnSpc>
                <a:spcPct val="115000"/>
              </a:lnSpc>
              <a:spcBef>
                <a:spcPts val="0"/>
              </a:spcBef>
              <a:spcAft>
                <a:spcPts val="0"/>
              </a:spcAft>
              <a:buClr>
                <a:schemeClr val="dk1"/>
              </a:buClr>
              <a:buSzPct val="35483"/>
              <a:buFont typeface="Arial"/>
              <a:buNone/>
            </a:pPr>
            <a:r>
              <a:rPr b="1" lang="en" sz="3100"/>
              <a:t>Think of an upcoming event. Examine it </a:t>
            </a:r>
            <a:endParaRPr b="1" sz="3100"/>
          </a:p>
          <a:p>
            <a:pPr indent="0" lvl="0" marL="0" rtl="0" algn="l">
              <a:lnSpc>
                <a:spcPct val="115000"/>
              </a:lnSpc>
              <a:spcBef>
                <a:spcPts val="0"/>
              </a:spcBef>
              <a:spcAft>
                <a:spcPts val="0"/>
              </a:spcAft>
              <a:buClr>
                <a:schemeClr val="dk1"/>
              </a:buClr>
              <a:buSzPct val="35483"/>
              <a:buFont typeface="Arial"/>
              <a:buNone/>
            </a:pPr>
            <a:r>
              <a:rPr b="1" lang="en" sz="3100"/>
              <a:t>using the questions posed under four </a:t>
            </a:r>
            <a:endParaRPr b="1" sz="3100"/>
          </a:p>
          <a:p>
            <a:pPr indent="0" lvl="0" marL="0" rtl="0" algn="l">
              <a:lnSpc>
                <a:spcPct val="115000"/>
              </a:lnSpc>
              <a:spcBef>
                <a:spcPts val="0"/>
              </a:spcBef>
              <a:spcAft>
                <a:spcPts val="0"/>
              </a:spcAft>
              <a:buClr>
                <a:schemeClr val="dk1"/>
              </a:buClr>
              <a:buSzPct val="35483"/>
              <a:buFont typeface="Arial"/>
              <a:buNone/>
            </a:pPr>
            <a:r>
              <a:rPr b="1" lang="en" sz="3100"/>
              <a:t>key categories.</a:t>
            </a:r>
            <a:endParaRPr b="1" sz="3100"/>
          </a:p>
          <a:p>
            <a:pPr indent="0" lvl="0" marL="0" rtl="0" algn="l">
              <a:lnSpc>
                <a:spcPct val="100000"/>
              </a:lnSpc>
              <a:spcBef>
                <a:spcPts val="0"/>
              </a:spcBef>
              <a:spcAft>
                <a:spcPts val="0"/>
              </a:spcAft>
              <a:buSzPts val="4200"/>
              <a:buNone/>
            </a:pPr>
            <a:r>
              <a:t/>
            </a:r>
            <a:endParaRPr sz="600">
              <a:solidFill>
                <a:srgbClr val="520C50"/>
              </a:solidFill>
              <a:latin typeface="Lato Black"/>
              <a:ea typeface="Lato Black"/>
              <a:cs typeface="Lato Black"/>
              <a:sym typeface="Lato Black"/>
            </a:endParaRPr>
          </a:p>
        </p:txBody>
      </p:sp>
      <p:sp>
        <p:nvSpPr>
          <p:cNvPr id="356" name="Google Shape;356;p15"/>
          <p:cNvSpPr txBox="1"/>
          <p:nvPr>
            <p:ph idx="1" type="subTitle"/>
          </p:nvPr>
        </p:nvSpPr>
        <p:spPr>
          <a:xfrm>
            <a:off x="4625400" y="29400"/>
            <a:ext cx="4482300" cy="6319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t/>
            </a:r>
            <a:endParaRPr b="1" sz="2400"/>
          </a:p>
          <a:p>
            <a:pPr indent="457200" lvl="0" marL="0" rtl="0" algn="l">
              <a:lnSpc>
                <a:spcPct val="115000"/>
              </a:lnSpc>
              <a:spcBef>
                <a:spcPts val="0"/>
              </a:spcBef>
              <a:spcAft>
                <a:spcPts val="0"/>
              </a:spcAft>
              <a:buNone/>
            </a:pPr>
            <a:r>
              <a:rPr b="1" lang="en" sz="2400"/>
              <a:t>Who is involved in </a:t>
            </a:r>
            <a:endParaRPr b="1" sz="2400"/>
          </a:p>
          <a:p>
            <a:pPr indent="457200" lvl="0" marL="0" rtl="0" algn="l">
              <a:lnSpc>
                <a:spcPct val="115000"/>
              </a:lnSpc>
              <a:spcBef>
                <a:spcPts val="0"/>
              </a:spcBef>
              <a:spcAft>
                <a:spcPts val="0"/>
              </a:spcAft>
              <a:buClr>
                <a:schemeClr val="dk1"/>
              </a:buClr>
              <a:buSzPts val="1100"/>
              <a:buFont typeface="Arial"/>
              <a:buNone/>
            </a:pPr>
            <a:r>
              <a:rPr b="1" lang="en" sz="2400"/>
              <a:t>the process? </a:t>
            </a:r>
            <a:endParaRPr b="1" sz="2400"/>
          </a:p>
          <a:p>
            <a:pPr indent="457200" lvl="0" marL="0" rtl="0" algn="l">
              <a:lnSpc>
                <a:spcPct val="115000"/>
              </a:lnSpc>
              <a:spcBef>
                <a:spcPts val="0"/>
              </a:spcBef>
              <a:spcAft>
                <a:spcPts val="0"/>
              </a:spcAft>
              <a:buClr>
                <a:schemeClr val="dk1"/>
              </a:buClr>
              <a:buSzPts val="1100"/>
              <a:buFont typeface="Arial"/>
              <a:buNone/>
            </a:pPr>
            <a:r>
              <a:t/>
            </a:r>
            <a:endParaRPr b="1" sz="1400"/>
          </a:p>
          <a:p>
            <a:pPr indent="0" lvl="0" marL="0" rtl="0" algn="l">
              <a:lnSpc>
                <a:spcPct val="115000"/>
              </a:lnSpc>
              <a:spcBef>
                <a:spcPts val="800"/>
              </a:spcBef>
              <a:spcAft>
                <a:spcPts val="0"/>
              </a:spcAft>
              <a:buClr>
                <a:schemeClr val="dk1"/>
              </a:buClr>
              <a:buSzPts val="1100"/>
              <a:buFont typeface="Arial"/>
              <a:buNone/>
            </a:pPr>
            <a:r>
              <a:rPr b="1" lang="en" sz="2400"/>
              <a:t> 	Who will be  impacted? </a:t>
            </a:r>
            <a:endParaRPr b="1" sz="2400"/>
          </a:p>
          <a:p>
            <a:pPr indent="0" lvl="0" marL="457200" rtl="0" algn="l">
              <a:lnSpc>
                <a:spcPct val="115000"/>
              </a:lnSpc>
              <a:spcBef>
                <a:spcPts val="0"/>
              </a:spcBef>
              <a:spcAft>
                <a:spcPts val="0"/>
              </a:spcAft>
              <a:buNone/>
            </a:pPr>
            <a:r>
              <a:t/>
            </a:r>
            <a:endParaRPr b="1" sz="1400"/>
          </a:p>
          <a:p>
            <a:pPr indent="457200" lvl="0" marL="0" rtl="0" algn="l">
              <a:lnSpc>
                <a:spcPct val="115000"/>
              </a:lnSpc>
              <a:spcBef>
                <a:spcPts val="800"/>
              </a:spcBef>
              <a:spcAft>
                <a:spcPts val="0"/>
              </a:spcAft>
              <a:buClr>
                <a:schemeClr val="dk1"/>
              </a:buClr>
              <a:buSzPts val="1100"/>
              <a:buFont typeface="Arial"/>
              <a:buNone/>
            </a:pPr>
            <a:r>
              <a:rPr b="1" lang="en" sz="2400"/>
              <a:t>What are the intended </a:t>
            </a:r>
            <a:br>
              <a:rPr b="1" lang="en" sz="2400"/>
            </a:br>
            <a:r>
              <a:rPr b="1" lang="en" sz="2400"/>
              <a:t>	and unintended 	</a:t>
            </a:r>
            <a:br>
              <a:rPr b="1" lang="en" sz="2400"/>
            </a:br>
            <a:r>
              <a:rPr b="1" lang="en" sz="2400"/>
              <a:t>	outcomes? </a:t>
            </a:r>
            <a:endParaRPr b="1" sz="2400"/>
          </a:p>
          <a:p>
            <a:pPr indent="0" lvl="0" marL="457200" rtl="0" algn="l">
              <a:lnSpc>
                <a:spcPct val="115000"/>
              </a:lnSpc>
              <a:spcBef>
                <a:spcPts val="0"/>
              </a:spcBef>
              <a:spcAft>
                <a:spcPts val="0"/>
              </a:spcAft>
              <a:buNone/>
            </a:pPr>
            <a:r>
              <a:t/>
            </a:r>
            <a:endParaRPr b="1" sz="1400"/>
          </a:p>
          <a:p>
            <a:pPr indent="0" lvl="0" marL="457200" rtl="0" algn="l">
              <a:lnSpc>
                <a:spcPct val="115000"/>
              </a:lnSpc>
              <a:spcBef>
                <a:spcPts val="800"/>
              </a:spcBef>
              <a:spcAft>
                <a:spcPts val="0"/>
              </a:spcAft>
              <a:buClr>
                <a:schemeClr val="dk1"/>
              </a:buClr>
              <a:buSzPts val="1100"/>
              <a:buFont typeface="Arial"/>
              <a:buNone/>
            </a:pPr>
            <a:r>
              <a:rPr b="1" lang="en" sz="2400"/>
              <a:t>Does this align with </a:t>
            </a:r>
            <a:br>
              <a:rPr b="1" lang="en" sz="2400"/>
            </a:br>
            <a:r>
              <a:rPr b="1" lang="en" sz="2400"/>
              <a:t>our vision for an equitable and inclusive organization? </a:t>
            </a:r>
            <a:endParaRPr b="1" sz="2400"/>
          </a:p>
          <a:p>
            <a:pPr indent="0" lvl="0" marL="0" rtl="0" algn="l">
              <a:lnSpc>
                <a:spcPct val="107916"/>
              </a:lnSpc>
              <a:spcBef>
                <a:spcPts val="0"/>
              </a:spcBef>
              <a:spcAft>
                <a:spcPts val="0"/>
              </a:spcAft>
              <a:buNone/>
            </a:pPr>
            <a:r>
              <a:t/>
            </a:r>
            <a:endParaRPr b="1" sz="2400"/>
          </a:p>
          <a:p>
            <a:pPr indent="0" lvl="0" marL="0" rtl="0" algn="l">
              <a:lnSpc>
                <a:spcPct val="115000"/>
              </a:lnSpc>
              <a:spcBef>
                <a:spcPts val="800"/>
              </a:spcBef>
              <a:spcAft>
                <a:spcPts val="0"/>
              </a:spcAft>
              <a:buClr>
                <a:schemeClr val="dk1"/>
              </a:buClr>
              <a:buSzPts val="1100"/>
              <a:buFont typeface="Arial"/>
              <a:buNone/>
            </a:pPr>
            <a:r>
              <a:t/>
            </a:r>
            <a:endParaRPr b="1" sz="2400"/>
          </a:p>
          <a:p>
            <a:pPr indent="0" lvl="0" marL="0" rtl="0" algn="l">
              <a:lnSpc>
                <a:spcPct val="100000"/>
              </a:lnSpc>
              <a:spcBef>
                <a:spcPts val="0"/>
              </a:spcBef>
              <a:spcAft>
                <a:spcPts val="0"/>
              </a:spcAft>
              <a:buSzPts val="2100"/>
              <a:buNone/>
            </a:pPr>
            <a:r>
              <a:t/>
            </a:r>
            <a:endParaRPr b="1" sz="2400"/>
          </a:p>
        </p:txBody>
      </p:sp>
      <p:sp>
        <p:nvSpPr>
          <p:cNvPr id="357" name="Google Shape;357;p15"/>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358" name="Google Shape;358;p15"/>
          <p:cNvSpPr txBox="1"/>
          <p:nvPr>
            <p:ph idx="2"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DEI</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16"/>
          <p:cNvSpPr/>
          <p:nvPr/>
        </p:nvSpPr>
        <p:spPr>
          <a:xfrm>
            <a:off x="19225" y="0"/>
            <a:ext cx="9144000" cy="2210400"/>
          </a:xfrm>
          <a:prstGeom prst="rect">
            <a:avLst/>
          </a:prstGeom>
          <a:solidFill>
            <a:srgbClr val="0055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6"/>
          <p:cNvSpPr txBox="1"/>
          <p:nvPr>
            <p:ph type="title"/>
          </p:nvPr>
        </p:nvSpPr>
        <p:spPr>
          <a:xfrm>
            <a:off x="585600" y="451325"/>
            <a:ext cx="8421000" cy="107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DEI Vision</a:t>
            </a:r>
            <a:endParaRPr/>
          </a:p>
          <a:p>
            <a:pPr indent="0" lvl="0" marL="0" rtl="0" algn="l">
              <a:lnSpc>
                <a:spcPct val="100000"/>
              </a:lnSpc>
              <a:spcBef>
                <a:spcPts val="0"/>
              </a:spcBef>
              <a:spcAft>
                <a:spcPts val="0"/>
              </a:spcAft>
              <a:buSzPts val="990"/>
              <a:buNone/>
            </a:pPr>
            <a:r>
              <a:rPr lang="en"/>
              <a:t>We imagine a League that</a:t>
            </a:r>
            <a:r>
              <a:rPr lang="en" sz="3780"/>
              <a:t>:</a:t>
            </a:r>
            <a:endParaRPr sz="3780"/>
          </a:p>
        </p:txBody>
      </p:sp>
      <p:sp>
        <p:nvSpPr>
          <p:cNvPr id="365" name="Google Shape;365;p16"/>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366" name="Google Shape;366;p16"/>
          <p:cNvSpPr txBox="1"/>
          <p:nvPr>
            <p:ph idx="3"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DEI</a:t>
            </a:r>
            <a:endParaRPr/>
          </a:p>
        </p:txBody>
      </p:sp>
      <p:sp>
        <p:nvSpPr>
          <p:cNvPr id="367" name="Google Shape;367;p16"/>
          <p:cNvSpPr txBox="1"/>
          <p:nvPr/>
        </p:nvSpPr>
        <p:spPr>
          <a:xfrm>
            <a:off x="521225" y="2352600"/>
            <a:ext cx="7821300" cy="38790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SzPts val="2400"/>
              <a:buFont typeface="Lato"/>
              <a:buChar char="●"/>
            </a:pPr>
            <a:r>
              <a:rPr lang="en" sz="2400">
                <a:latin typeface="Lato"/>
                <a:ea typeface="Lato"/>
                <a:cs typeface="Lato"/>
                <a:sym typeface="Lato"/>
              </a:rPr>
              <a:t>Embraces and embodies diversity, equity, and inclusion as inextricable from the mission to empower voters and defend democracy.</a:t>
            </a:r>
            <a:endParaRPr sz="2400">
              <a:latin typeface="Lato"/>
              <a:ea typeface="Lato"/>
              <a:cs typeface="Lato"/>
              <a:sym typeface="Lato"/>
            </a:endParaRPr>
          </a:p>
          <a:p>
            <a:pPr indent="-381000" lvl="0" marL="457200" rtl="0" algn="l">
              <a:spcBef>
                <a:spcPts val="0"/>
              </a:spcBef>
              <a:spcAft>
                <a:spcPts val="0"/>
              </a:spcAft>
              <a:buSzPts val="2400"/>
              <a:buFont typeface="Lato"/>
              <a:buChar char="●"/>
            </a:pPr>
            <a:r>
              <a:rPr lang="en" sz="2400">
                <a:latin typeface="Lato"/>
                <a:ea typeface="Lato"/>
                <a:cs typeface="Lato"/>
                <a:sym typeface="Lato"/>
              </a:rPr>
              <a:t>Engages in </a:t>
            </a:r>
            <a:r>
              <a:rPr lang="en" sz="2400">
                <a:latin typeface="Lato"/>
                <a:ea typeface="Lato"/>
                <a:cs typeface="Lato"/>
                <a:sym typeface="Lato"/>
              </a:rPr>
              <a:t>purposeful</a:t>
            </a:r>
            <a:r>
              <a:rPr lang="en" sz="2400">
                <a:latin typeface="Lato"/>
                <a:ea typeface="Lato"/>
                <a:cs typeface="Lato"/>
                <a:sym typeface="Lato"/>
              </a:rPr>
              <a:t> action to advance diversity, equity, and inclusion beyond words.</a:t>
            </a:r>
            <a:endParaRPr sz="2400">
              <a:latin typeface="Lato"/>
              <a:ea typeface="Lato"/>
              <a:cs typeface="Lato"/>
              <a:sym typeface="Lato"/>
            </a:endParaRPr>
          </a:p>
          <a:p>
            <a:pPr indent="-381000" lvl="0" marL="457200" rtl="0" algn="l">
              <a:spcBef>
                <a:spcPts val="0"/>
              </a:spcBef>
              <a:spcAft>
                <a:spcPts val="0"/>
              </a:spcAft>
              <a:buSzPts val="2400"/>
              <a:buFont typeface="Lato"/>
              <a:buChar char="●"/>
            </a:pPr>
            <a:r>
              <a:rPr lang="en" sz="2400">
                <a:latin typeface="Lato"/>
                <a:ea typeface="Lato"/>
                <a:cs typeface="Lato"/>
                <a:sym typeface="Lato"/>
              </a:rPr>
              <a:t>Commits at the individual and </a:t>
            </a:r>
            <a:r>
              <a:rPr lang="en" sz="2400">
                <a:latin typeface="Lato"/>
                <a:ea typeface="Lato"/>
                <a:cs typeface="Lato"/>
                <a:sym typeface="Lato"/>
              </a:rPr>
              <a:t>collective</a:t>
            </a:r>
            <a:r>
              <a:rPr lang="en" sz="2400">
                <a:latin typeface="Lato"/>
                <a:ea typeface="Lato"/>
                <a:cs typeface="Lato"/>
                <a:sym typeface="Lato"/>
              </a:rPr>
              <a:t> level to bring more self-awareness and </a:t>
            </a:r>
            <a:r>
              <a:rPr lang="en" sz="2400">
                <a:latin typeface="Lato"/>
                <a:ea typeface="Lato"/>
                <a:cs typeface="Lato"/>
                <a:sym typeface="Lato"/>
              </a:rPr>
              <a:t>understanding</a:t>
            </a:r>
            <a:r>
              <a:rPr lang="en" sz="2400">
                <a:latin typeface="Lato"/>
                <a:ea typeface="Lato"/>
                <a:cs typeface="Lato"/>
                <a:sym typeface="Lato"/>
              </a:rPr>
              <a:t> of diverse perspectives and experiences.</a:t>
            </a:r>
            <a:endParaRPr sz="2400">
              <a:latin typeface="Lato"/>
              <a:ea typeface="Lato"/>
              <a:cs typeface="Lato"/>
              <a:sym typeface="Lato"/>
            </a:endParaRPr>
          </a:p>
          <a:p>
            <a:pPr indent="-381000" lvl="0" marL="457200" rtl="0" algn="l">
              <a:spcBef>
                <a:spcPts val="0"/>
              </a:spcBef>
              <a:spcAft>
                <a:spcPts val="0"/>
              </a:spcAft>
              <a:buSzPts val="2400"/>
              <a:buFont typeface="Lato"/>
              <a:buChar char="●"/>
            </a:pPr>
            <a:r>
              <a:rPr lang="en" sz="2400">
                <a:latin typeface="Lato"/>
                <a:ea typeface="Lato"/>
                <a:cs typeface="Lato"/>
                <a:sym typeface="Lato"/>
              </a:rPr>
              <a:t>Is known for being </a:t>
            </a:r>
            <a:r>
              <a:rPr lang="en" sz="2400">
                <a:latin typeface="Lato"/>
                <a:ea typeface="Lato"/>
                <a:cs typeface="Lato"/>
                <a:sym typeface="Lato"/>
              </a:rPr>
              <a:t>relevant</a:t>
            </a:r>
            <a:r>
              <a:rPr lang="en" sz="2400">
                <a:latin typeface="Lato"/>
                <a:ea typeface="Lato"/>
                <a:cs typeface="Lato"/>
                <a:sym typeface="Lato"/>
              </a:rPr>
              <a:t>, diverse, </a:t>
            </a:r>
            <a:r>
              <a:rPr lang="en" sz="2400">
                <a:latin typeface="Lato"/>
                <a:ea typeface="Lato"/>
                <a:cs typeface="Lato"/>
                <a:sym typeface="Lato"/>
              </a:rPr>
              <a:t>equitable</a:t>
            </a:r>
            <a:r>
              <a:rPr lang="en" sz="2400">
                <a:latin typeface="Lato"/>
                <a:ea typeface="Lato"/>
                <a:cs typeface="Lato"/>
                <a:sym typeface="Lato"/>
              </a:rPr>
              <a:t>, and inclusive, inside and out. </a:t>
            </a:r>
            <a:endParaRPr sz="2400">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17"/>
          <p:cNvSpPr txBox="1"/>
          <p:nvPr>
            <p:ph type="title"/>
          </p:nvPr>
        </p:nvSpPr>
        <p:spPr>
          <a:xfrm>
            <a:off x="280800" y="451325"/>
            <a:ext cx="8362800" cy="901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Clr>
                <a:schemeClr val="dk1"/>
              </a:buClr>
              <a:buSzPts val="990"/>
              <a:buFont typeface="Arial"/>
              <a:buNone/>
            </a:pPr>
            <a:r>
              <a:rPr lang="en" sz="4522"/>
              <a:t>Evaluate Your League DEI Efforts</a:t>
            </a:r>
            <a:endParaRPr sz="4522"/>
          </a:p>
          <a:p>
            <a:pPr indent="0" lvl="0" marL="0" rtl="0" algn="l">
              <a:lnSpc>
                <a:spcPct val="100000"/>
              </a:lnSpc>
              <a:spcBef>
                <a:spcPts val="0"/>
              </a:spcBef>
              <a:spcAft>
                <a:spcPts val="0"/>
              </a:spcAft>
              <a:buSzPct val="111111"/>
              <a:buNone/>
            </a:pPr>
            <a:r>
              <a:t/>
            </a:r>
            <a:endParaRPr/>
          </a:p>
        </p:txBody>
      </p:sp>
      <p:sp>
        <p:nvSpPr>
          <p:cNvPr id="373" name="Google Shape;373;p17"/>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374" name="Google Shape;374;p17"/>
          <p:cNvSpPr txBox="1"/>
          <p:nvPr>
            <p:ph idx="3"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DEI</a:t>
            </a:r>
            <a:endParaRPr/>
          </a:p>
        </p:txBody>
      </p:sp>
      <p:sp>
        <p:nvSpPr>
          <p:cNvPr id="375" name="Google Shape;375;p17"/>
          <p:cNvSpPr txBox="1"/>
          <p:nvPr/>
        </p:nvSpPr>
        <p:spPr>
          <a:xfrm>
            <a:off x="273000" y="2748575"/>
            <a:ext cx="8835600" cy="35280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15000"/>
              </a:lnSpc>
              <a:spcBef>
                <a:spcPts val="1400"/>
              </a:spcBef>
              <a:spcAft>
                <a:spcPts val="0"/>
              </a:spcAft>
              <a:buClr>
                <a:schemeClr val="dk1"/>
              </a:buClr>
              <a:buSzPts val="2400"/>
              <a:buFont typeface="Lato"/>
              <a:buAutoNum type="arabicPeriod"/>
            </a:pPr>
            <a:r>
              <a:rPr b="1" i="0" lang="en" sz="2400" u="none" cap="none" strike="noStrike">
                <a:solidFill>
                  <a:schemeClr val="dk1"/>
                </a:solidFill>
                <a:latin typeface="Lato"/>
                <a:ea typeface="Lato"/>
                <a:cs typeface="Lato"/>
                <a:sym typeface="Lato"/>
              </a:rPr>
              <a:t>Has your League adopted the DEI policy?	                          Y</a:t>
            </a:r>
            <a:r>
              <a:rPr b="1" i="0" lang="en" sz="2400" u="none" cap="none" strike="noStrike">
                <a:solidFill>
                  <a:schemeClr val="dk1"/>
                </a:solidFill>
                <a:latin typeface="Lato"/>
                <a:ea typeface="Lato"/>
                <a:cs typeface="Lato"/>
                <a:sym typeface="Lato"/>
              </a:rPr>
              <a:t>/N</a:t>
            </a:r>
            <a:endParaRPr b="1" sz="2400">
              <a:solidFill>
                <a:schemeClr val="dk1"/>
              </a:solidFill>
              <a:latin typeface="Lato"/>
              <a:ea typeface="Lato"/>
              <a:cs typeface="Lato"/>
              <a:sym typeface="Lato"/>
            </a:endParaRPr>
          </a:p>
          <a:p>
            <a:pPr indent="-381000" lvl="0" marL="457200" marR="0" rtl="0" algn="l">
              <a:lnSpc>
                <a:spcPct val="115000"/>
              </a:lnSpc>
              <a:spcBef>
                <a:spcPts val="0"/>
              </a:spcBef>
              <a:spcAft>
                <a:spcPts val="0"/>
              </a:spcAft>
              <a:buClr>
                <a:schemeClr val="dk1"/>
              </a:buClr>
              <a:buSzPts val="2400"/>
              <a:buFont typeface="Lato"/>
              <a:buAutoNum type="arabicPeriod"/>
            </a:pPr>
            <a:r>
              <a:rPr b="1" i="0" lang="en" sz="2400" u="none" cap="none" strike="noStrike">
                <a:solidFill>
                  <a:schemeClr val="dk1"/>
                </a:solidFill>
                <a:latin typeface="Lato"/>
                <a:ea typeface="Lato"/>
                <a:cs typeface="Lato"/>
                <a:sym typeface="Lato"/>
              </a:rPr>
              <a:t>Is the DEI policy on your website?							   </a:t>
            </a:r>
            <a:r>
              <a:rPr b="1" lang="en" sz="2400">
                <a:solidFill>
                  <a:schemeClr val="dk1"/>
                </a:solidFill>
                <a:latin typeface="Lato"/>
                <a:ea typeface="Lato"/>
                <a:cs typeface="Lato"/>
                <a:sym typeface="Lato"/>
              </a:rPr>
              <a:t>Y/N</a:t>
            </a:r>
            <a:endParaRPr b="1" sz="2400">
              <a:solidFill>
                <a:schemeClr val="dk1"/>
              </a:solidFill>
              <a:latin typeface="Lato"/>
              <a:ea typeface="Lato"/>
              <a:cs typeface="Lato"/>
              <a:sym typeface="Lato"/>
            </a:endParaRPr>
          </a:p>
          <a:p>
            <a:pPr indent="-381000" lvl="0" marL="457200" marR="0" rtl="0" algn="l">
              <a:lnSpc>
                <a:spcPct val="115000"/>
              </a:lnSpc>
              <a:spcBef>
                <a:spcPts val="0"/>
              </a:spcBef>
              <a:spcAft>
                <a:spcPts val="0"/>
              </a:spcAft>
              <a:buClr>
                <a:schemeClr val="dk1"/>
              </a:buClr>
              <a:buSzPts val="2400"/>
              <a:buFont typeface="Lato"/>
              <a:buAutoNum type="arabicPeriod"/>
            </a:pPr>
            <a:r>
              <a:rPr b="1" i="0" lang="en" sz="2400" u="none" cap="none" strike="noStrike">
                <a:solidFill>
                  <a:schemeClr val="dk1"/>
                </a:solidFill>
                <a:latin typeface="Lato"/>
                <a:ea typeface="Lato"/>
                <a:cs typeface="Lato"/>
                <a:sym typeface="Lato"/>
              </a:rPr>
              <a:t>Has the DEI policy been shared with your members? 	   </a:t>
            </a:r>
            <a:r>
              <a:rPr b="1" lang="en" sz="2400">
                <a:solidFill>
                  <a:schemeClr val="dk1"/>
                </a:solidFill>
                <a:latin typeface="Lato"/>
                <a:ea typeface="Lato"/>
                <a:cs typeface="Lato"/>
                <a:sym typeface="Lato"/>
              </a:rPr>
              <a:t>Y/N</a:t>
            </a:r>
            <a:endParaRPr b="1" sz="2400">
              <a:solidFill>
                <a:schemeClr val="dk1"/>
              </a:solidFill>
              <a:latin typeface="Lato"/>
              <a:ea typeface="Lato"/>
              <a:cs typeface="Lato"/>
              <a:sym typeface="Lato"/>
            </a:endParaRPr>
          </a:p>
          <a:p>
            <a:pPr indent="-381000" lvl="0" marL="457200" marR="0" rtl="0" algn="l">
              <a:lnSpc>
                <a:spcPct val="115000"/>
              </a:lnSpc>
              <a:spcBef>
                <a:spcPts val="0"/>
              </a:spcBef>
              <a:spcAft>
                <a:spcPts val="0"/>
              </a:spcAft>
              <a:buClr>
                <a:schemeClr val="dk1"/>
              </a:buClr>
              <a:buSzPts val="2400"/>
              <a:buFont typeface="Lato"/>
              <a:buAutoNum type="arabicPeriod"/>
            </a:pPr>
            <a:r>
              <a:rPr b="1" i="0" lang="en" sz="2400" u="none" cap="none" strike="noStrike">
                <a:solidFill>
                  <a:schemeClr val="dk1"/>
                </a:solidFill>
                <a:latin typeface="Lato"/>
                <a:ea typeface="Lato"/>
                <a:cs typeface="Lato"/>
                <a:sym typeface="Lato"/>
              </a:rPr>
              <a:t>Have you included DEI in your bylaws?*					   </a:t>
            </a:r>
            <a:r>
              <a:rPr b="1" lang="en" sz="2400">
                <a:solidFill>
                  <a:schemeClr val="dk1"/>
                </a:solidFill>
                <a:latin typeface="Lato"/>
                <a:ea typeface="Lato"/>
                <a:cs typeface="Lato"/>
                <a:sym typeface="Lato"/>
              </a:rPr>
              <a:t>Y/N</a:t>
            </a:r>
            <a:endParaRPr b="1" sz="2400">
              <a:solidFill>
                <a:schemeClr val="dk1"/>
              </a:solidFill>
              <a:latin typeface="Lato"/>
              <a:ea typeface="Lato"/>
              <a:cs typeface="Lato"/>
              <a:sym typeface="Lato"/>
            </a:endParaRPr>
          </a:p>
          <a:p>
            <a:pPr indent="-381000" lvl="0" marL="457200" marR="0" rtl="0" algn="l">
              <a:lnSpc>
                <a:spcPct val="115000"/>
              </a:lnSpc>
              <a:spcBef>
                <a:spcPts val="0"/>
              </a:spcBef>
              <a:spcAft>
                <a:spcPts val="0"/>
              </a:spcAft>
              <a:buClr>
                <a:schemeClr val="dk1"/>
              </a:buClr>
              <a:buSzPts val="2400"/>
              <a:buFont typeface="Lato"/>
              <a:buAutoNum type="arabicPeriod"/>
            </a:pPr>
            <a:r>
              <a:rPr b="1" i="0" lang="en" sz="2400" u="none" cap="none" strike="noStrike">
                <a:solidFill>
                  <a:schemeClr val="dk1"/>
                </a:solidFill>
                <a:latin typeface="Lato"/>
                <a:ea typeface="Lato"/>
                <a:cs typeface="Lato"/>
                <a:sym typeface="Lato"/>
              </a:rPr>
              <a:t>How does your League see DEI as being central to the organization's current and future success? </a:t>
            </a:r>
            <a:endParaRPr b="1" sz="2400">
              <a:solidFill>
                <a:schemeClr val="dk1"/>
              </a:solidFill>
              <a:latin typeface="Lato"/>
              <a:ea typeface="Lato"/>
              <a:cs typeface="Lato"/>
              <a:sym typeface="Lato"/>
            </a:endParaRPr>
          </a:p>
          <a:p>
            <a:pPr indent="-381000" lvl="0" marL="457200" marR="0" rtl="0" algn="l">
              <a:lnSpc>
                <a:spcPct val="115000"/>
              </a:lnSpc>
              <a:spcBef>
                <a:spcPts val="0"/>
              </a:spcBef>
              <a:spcAft>
                <a:spcPts val="0"/>
              </a:spcAft>
              <a:buClr>
                <a:schemeClr val="dk1"/>
              </a:buClr>
              <a:buSzPts val="2400"/>
              <a:buFont typeface="Lato"/>
              <a:buAutoNum type="arabicPeriod"/>
            </a:pPr>
            <a:r>
              <a:rPr b="1" i="0" lang="en" sz="2400" u="none" cap="none" strike="noStrike">
                <a:solidFill>
                  <a:schemeClr val="dk1"/>
                </a:solidFill>
                <a:latin typeface="Lato"/>
                <a:ea typeface="Lato"/>
                <a:cs typeface="Lato"/>
                <a:sym typeface="Lato"/>
              </a:rPr>
              <a:t>What barriers, if any, could be an issue for your </a:t>
            </a:r>
            <a:endParaRPr b="1" i="0" sz="2400" u="none" cap="none" strike="noStrike">
              <a:solidFill>
                <a:schemeClr val="dk1"/>
              </a:solidFill>
              <a:latin typeface="Lato"/>
              <a:ea typeface="Lato"/>
              <a:cs typeface="Lato"/>
              <a:sym typeface="Lato"/>
            </a:endParaRPr>
          </a:p>
          <a:p>
            <a:pPr indent="0" lvl="0" marL="457200" marR="0" rtl="0" algn="l">
              <a:lnSpc>
                <a:spcPct val="115000"/>
              </a:lnSpc>
              <a:spcBef>
                <a:spcPts val="0"/>
              </a:spcBef>
              <a:spcAft>
                <a:spcPts val="0"/>
              </a:spcAft>
              <a:buNone/>
            </a:pPr>
            <a:r>
              <a:rPr b="1" i="0" lang="en" sz="2400" u="none" cap="none" strike="noStrike">
                <a:solidFill>
                  <a:schemeClr val="dk1"/>
                </a:solidFill>
                <a:latin typeface="Lato"/>
                <a:ea typeface="Lato"/>
                <a:cs typeface="Lato"/>
                <a:sym typeface="Lato"/>
              </a:rPr>
              <a:t>League’s commitment</a:t>
            </a:r>
            <a:r>
              <a:rPr b="1" i="0" lang="en" sz="2400" u="none" cap="none" strike="noStrike">
                <a:solidFill>
                  <a:schemeClr val="lt1"/>
                </a:solidFill>
                <a:latin typeface="Calibri"/>
                <a:ea typeface="Calibri"/>
                <a:cs typeface="Calibri"/>
                <a:sym typeface="Calibri"/>
              </a:rPr>
              <a:t> </a:t>
            </a:r>
            <a:r>
              <a:rPr b="1" i="0" lang="en" sz="2400" u="none" cap="none" strike="noStrike">
                <a:solidFill>
                  <a:schemeClr val="dk1"/>
                </a:solidFill>
                <a:latin typeface="Lato"/>
                <a:ea typeface="Lato"/>
                <a:cs typeface="Lato"/>
                <a:sym typeface="Lato"/>
              </a:rPr>
              <a:t>to DEI?</a:t>
            </a:r>
            <a:endParaRPr b="0" i="0" sz="2400" u="none" cap="none" strike="noStrike">
              <a:solidFill>
                <a:schemeClr val="dk1"/>
              </a:solidFill>
              <a:latin typeface="Lato"/>
              <a:ea typeface="Lato"/>
              <a:cs typeface="Lato"/>
              <a:sym typeface="Lato"/>
            </a:endParaRPr>
          </a:p>
        </p:txBody>
      </p:sp>
      <p:sp>
        <p:nvSpPr>
          <p:cNvPr id="376" name="Google Shape;376;p17"/>
          <p:cNvSpPr txBox="1"/>
          <p:nvPr/>
        </p:nvSpPr>
        <p:spPr>
          <a:xfrm>
            <a:off x="311150" y="1684175"/>
            <a:ext cx="8521800" cy="111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1400"/>
              </a:spcAft>
              <a:buClr>
                <a:schemeClr val="dk1"/>
              </a:buClr>
              <a:buSzPts val="1100"/>
              <a:buFont typeface="Arial"/>
              <a:buNone/>
            </a:pPr>
            <a:r>
              <a:rPr b="1" lang="en" sz="2800">
                <a:solidFill>
                  <a:srgbClr val="741B47"/>
                </a:solidFill>
                <a:latin typeface="Lato"/>
                <a:ea typeface="Lato"/>
                <a:cs typeface="Lato"/>
                <a:sym typeface="Lato"/>
              </a:rPr>
              <a:t>E</a:t>
            </a:r>
            <a:r>
              <a:rPr b="1" i="0" lang="en" sz="2800" u="none" cap="none" strike="noStrike">
                <a:solidFill>
                  <a:srgbClr val="741B47"/>
                </a:solidFill>
                <a:latin typeface="Lato"/>
                <a:ea typeface="Lato"/>
                <a:cs typeface="Lato"/>
                <a:sym typeface="Lato"/>
              </a:rPr>
              <a:t>valuate your League's commitment to sharing the DEI policy and</a:t>
            </a:r>
            <a:r>
              <a:rPr b="1" lang="en" sz="2800">
                <a:solidFill>
                  <a:srgbClr val="741B47"/>
                </a:solidFill>
                <a:latin typeface="Lato"/>
                <a:ea typeface="Lato"/>
                <a:cs typeface="Lato"/>
                <a:sym typeface="Lato"/>
              </a:rPr>
              <a:t> </a:t>
            </a:r>
            <a:r>
              <a:rPr b="1" i="0" lang="en" sz="2800" u="none" cap="none" strike="noStrike">
                <a:solidFill>
                  <a:srgbClr val="741B47"/>
                </a:solidFill>
                <a:latin typeface="Lato"/>
                <a:ea typeface="Lato"/>
                <a:cs typeface="Lato"/>
                <a:sym typeface="Lato"/>
              </a:rPr>
              <a:t>principles with your members. </a:t>
            </a:r>
            <a:endParaRPr b="0" i="0" sz="2800" u="none" cap="none" strike="noStrike">
              <a:solidFill>
                <a:srgbClr val="741B47"/>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18"/>
          <p:cNvSpPr txBox="1"/>
          <p:nvPr>
            <p:ph type="title"/>
          </p:nvPr>
        </p:nvSpPr>
        <p:spPr>
          <a:xfrm>
            <a:off x="357000" y="451325"/>
            <a:ext cx="8475300" cy="901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References and Additional Resources</a:t>
            </a:r>
            <a:endParaRPr/>
          </a:p>
        </p:txBody>
      </p:sp>
      <p:sp>
        <p:nvSpPr>
          <p:cNvPr id="382" name="Google Shape;382;p18"/>
          <p:cNvSpPr txBox="1"/>
          <p:nvPr>
            <p:ph idx="1" type="body"/>
          </p:nvPr>
        </p:nvSpPr>
        <p:spPr>
          <a:xfrm>
            <a:off x="325850" y="1641225"/>
            <a:ext cx="8665800" cy="5140500"/>
          </a:xfrm>
          <a:prstGeom prst="rect">
            <a:avLst/>
          </a:prstGeom>
          <a:noFill/>
          <a:ln>
            <a:noFill/>
          </a:ln>
        </p:spPr>
        <p:txBody>
          <a:bodyPr anchorCtr="0" anchor="t" bIns="91425" lIns="91425" spcFirstLastPara="1" rIns="91425" wrap="square" tIns="91425">
            <a:noAutofit/>
          </a:bodyPr>
          <a:lstStyle/>
          <a:p>
            <a:pPr indent="-279400" lvl="0" marL="342900" rtl="0" algn="l">
              <a:lnSpc>
                <a:spcPct val="100000"/>
              </a:lnSpc>
              <a:spcBef>
                <a:spcPts val="0"/>
              </a:spcBef>
              <a:spcAft>
                <a:spcPts val="0"/>
              </a:spcAft>
              <a:buClr>
                <a:srgbClr val="741B47"/>
              </a:buClr>
              <a:buSzPts val="2200"/>
              <a:buChar char="•"/>
            </a:pPr>
            <a:r>
              <a:rPr lang="en" sz="2200"/>
              <a:t>DEI Basics -</a:t>
            </a:r>
            <a:r>
              <a:rPr lang="en" sz="2200">
                <a:solidFill>
                  <a:schemeClr val="lt1"/>
                </a:solidFill>
              </a:rPr>
              <a:t> </a:t>
            </a:r>
            <a:r>
              <a:rPr lang="en" sz="2200" u="sng">
                <a:solidFill>
                  <a:srgbClr val="0000FF"/>
                </a:solidFill>
                <a:hlinkClick r:id="rId3">
                  <a:extLst>
                    <a:ext uri="{A12FA001-AC4F-418D-AE19-62706E023703}">
                      <ahyp:hlinkClr val="tx"/>
                    </a:ext>
                  </a:extLst>
                </a:hlinkClick>
              </a:rPr>
              <a:t>LWVUS DEI Intro Guide</a:t>
            </a:r>
            <a:r>
              <a:rPr lang="en" sz="2200">
                <a:solidFill>
                  <a:srgbClr val="0000FF"/>
                </a:solidFill>
              </a:rPr>
              <a:t> </a:t>
            </a:r>
            <a:endParaRPr sz="2200">
              <a:solidFill>
                <a:srgbClr val="0000FF"/>
              </a:solidFill>
            </a:endParaRPr>
          </a:p>
          <a:p>
            <a:pPr indent="-279400" lvl="0" marL="342900" rtl="0" algn="l">
              <a:lnSpc>
                <a:spcPct val="100000"/>
              </a:lnSpc>
              <a:spcBef>
                <a:spcPts val="0"/>
              </a:spcBef>
              <a:spcAft>
                <a:spcPts val="0"/>
              </a:spcAft>
              <a:buClr>
                <a:srgbClr val="741B47"/>
              </a:buClr>
              <a:buSzPts val="2200"/>
              <a:buChar char="•"/>
            </a:pPr>
            <a:r>
              <a:rPr lang="en" sz="2200"/>
              <a:t>LWVUS - </a:t>
            </a:r>
            <a:r>
              <a:rPr lang="en" sz="2200" u="sng">
                <a:solidFill>
                  <a:srgbClr val="0000FF"/>
                </a:solidFill>
                <a:hlinkClick r:id="rId4">
                  <a:extLst>
                    <a:ext uri="{A12FA001-AC4F-418D-AE19-62706E023703}">
                      <ahyp:hlinkClr val="tx"/>
                    </a:ext>
                  </a:extLst>
                </a:hlinkClick>
              </a:rPr>
              <a:t>DEI Management Site</a:t>
            </a:r>
            <a:endParaRPr sz="2200">
              <a:solidFill>
                <a:srgbClr val="0000FF"/>
              </a:solidFill>
            </a:endParaRPr>
          </a:p>
          <a:p>
            <a:pPr indent="-279400" lvl="0" marL="342900" rtl="0" algn="l">
              <a:lnSpc>
                <a:spcPct val="100000"/>
              </a:lnSpc>
              <a:spcBef>
                <a:spcPts val="0"/>
              </a:spcBef>
              <a:spcAft>
                <a:spcPts val="0"/>
              </a:spcAft>
              <a:buClr>
                <a:srgbClr val="741B47"/>
              </a:buClr>
              <a:buSzPts val="2200"/>
              <a:buChar char="•"/>
            </a:pPr>
            <a:r>
              <a:rPr lang="en" sz="2200"/>
              <a:t>LWVUS -</a:t>
            </a:r>
            <a:r>
              <a:rPr lang="en" sz="2200">
                <a:solidFill>
                  <a:schemeClr val="lt1"/>
                </a:solidFill>
              </a:rPr>
              <a:t> </a:t>
            </a:r>
            <a:r>
              <a:rPr lang="en" sz="2200" u="sng">
                <a:solidFill>
                  <a:srgbClr val="0000FF"/>
                </a:solidFill>
                <a:hlinkClick r:id="rId5">
                  <a:extLst>
                    <a:ext uri="{A12FA001-AC4F-418D-AE19-62706E023703}">
                      <ahyp:hlinkClr val="tx"/>
                    </a:ext>
                  </a:extLst>
                </a:hlinkClick>
              </a:rPr>
              <a:t>Sample Bylaws Template</a:t>
            </a:r>
            <a:endParaRPr sz="2200">
              <a:solidFill>
                <a:srgbClr val="0000FF"/>
              </a:solidFill>
            </a:endParaRPr>
          </a:p>
          <a:p>
            <a:pPr indent="-279400" lvl="0" marL="342900" rtl="0" algn="l">
              <a:lnSpc>
                <a:spcPct val="100000"/>
              </a:lnSpc>
              <a:spcBef>
                <a:spcPts val="640"/>
              </a:spcBef>
              <a:spcAft>
                <a:spcPts val="0"/>
              </a:spcAft>
              <a:buClr>
                <a:srgbClr val="741B47"/>
              </a:buClr>
              <a:buSzPts val="2200"/>
              <a:buChar char="•"/>
            </a:pPr>
            <a:r>
              <a:rPr lang="en" sz="2200"/>
              <a:t>LWVUS -</a:t>
            </a:r>
            <a:r>
              <a:rPr lang="en" sz="2200">
                <a:solidFill>
                  <a:schemeClr val="lt1"/>
                </a:solidFill>
              </a:rPr>
              <a:t> </a:t>
            </a:r>
            <a:r>
              <a:rPr lang="en" sz="2200" u="sng">
                <a:solidFill>
                  <a:srgbClr val="0000FF"/>
                </a:solidFill>
                <a:hlinkClick r:id="rId6">
                  <a:extLst>
                    <a:ext uri="{A12FA001-AC4F-418D-AE19-62706E023703}">
                      <ahyp:hlinkClr val="tx"/>
                    </a:ext>
                  </a:extLst>
                </a:hlinkClick>
              </a:rPr>
              <a:t>DEI Lens &amp; League Work</a:t>
            </a:r>
            <a:endParaRPr sz="2200">
              <a:solidFill>
                <a:srgbClr val="0000FF"/>
              </a:solidFill>
            </a:endParaRPr>
          </a:p>
          <a:p>
            <a:pPr indent="-279400" lvl="0" marL="342900" rtl="0" algn="l">
              <a:lnSpc>
                <a:spcPct val="100000"/>
              </a:lnSpc>
              <a:spcBef>
                <a:spcPts val="640"/>
              </a:spcBef>
              <a:spcAft>
                <a:spcPts val="0"/>
              </a:spcAft>
              <a:buClr>
                <a:srgbClr val="741B47"/>
              </a:buClr>
              <a:buSzPts val="2200"/>
              <a:buChar char="•"/>
            </a:pPr>
            <a:r>
              <a:rPr lang="en" sz="2200"/>
              <a:t>Webinars - </a:t>
            </a:r>
            <a:r>
              <a:rPr lang="en" sz="2200" u="sng">
                <a:solidFill>
                  <a:srgbClr val="0000FF"/>
                </a:solidFill>
                <a:hlinkClick r:id="rId7">
                  <a:extLst>
                    <a:ext uri="{A12FA001-AC4F-418D-AE19-62706E023703}">
                      <ahyp:hlinkClr val="tx"/>
                    </a:ext>
                  </a:extLst>
                </a:hlinkClick>
              </a:rPr>
              <a:t>LWVUS DEI Webinars</a:t>
            </a:r>
            <a:endParaRPr sz="2200">
              <a:solidFill>
                <a:srgbClr val="0000FF"/>
              </a:solidFill>
            </a:endParaRPr>
          </a:p>
          <a:p>
            <a:pPr indent="-279400" lvl="0" marL="342900" rtl="0" algn="l">
              <a:lnSpc>
                <a:spcPct val="100000"/>
              </a:lnSpc>
              <a:spcBef>
                <a:spcPts val="640"/>
              </a:spcBef>
              <a:spcAft>
                <a:spcPts val="0"/>
              </a:spcAft>
              <a:buClr>
                <a:srgbClr val="741B47"/>
              </a:buClr>
              <a:buSzPts val="2200"/>
              <a:buChar char="•"/>
            </a:pPr>
            <a:r>
              <a:rPr lang="en" sz="2200"/>
              <a:t>LWVPA - </a:t>
            </a:r>
            <a:r>
              <a:rPr lang="en" sz="2200" u="sng">
                <a:solidFill>
                  <a:srgbClr val="0000FF"/>
                </a:solidFill>
                <a:hlinkClick r:id="rId8">
                  <a:extLst>
                    <a:ext uri="{A12FA001-AC4F-418D-AE19-62706E023703}">
                      <ahyp:hlinkClr val="tx"/>
                    </a:ext>
                  </a:extLst>
                </a:hlinkClick>
              </a:rPr>
              <a:t>Equity Initiative</a:t>
            </a:r>
            <a:endParaRPr sz="2200">
              <a:solidFill>
                <a:srgbClr val="0000FF"/>
              </a:solidFill>
            </a:endParaRPr>
          </a:p>
          <a:p>
            <a:pPr indent="-279400" lvl="0" marL="342900" rtl="0" algn="l">
              <a:lnSpc>
                <a:spcPct val="100000"/>
              </a:lnSpc>
              <a:spcBef>
                <a:spcPts val="640"/>
              </a:spcBef>
              <a:spcAft>
                <a:spcPts val="0"/>
              </a:spcAft>
              <a:buSzPts val="2200"/>
              <a:buChar char="•"/>
            </a:pPr>
            <a:r>
              <a:rPr lang="en" sz="2200"/>
              <a:t>LWVPA - </a:t>
            </a:r>
            <a:r>
              <a:rPr lang="en" sz="2200" u="sng">
                <a:solidFill>
                  <a:srgbClr val="0000FF"/>
                </a:solidFill>
                <a:hlinkClick r:id="rId9">
                  <a:extLst>
                    <a:ext uri="{A12FA001-AC4F-418D-AE19-62706E023703}">
                      <ahyp:hlinkClr val="tx"/>
                    </a:ext>
                  </a:extLst>
                </a:hlinkClick>
              </a:rPr>
              <a:t>Equity Shared Resources</a:t>
            </a:r>
            <a:endParaRPr sz="2200">
              <a:solidFill>
                <a:srgbClr val="0000FF"/>
              </a:solidFill>
            </a:endParaRPr>
          </a:p>
          <a:p>
            <a:pPr indent="-279400" lvl="0" marL="342900" rtl="0" algn="l">
              <a:lnSpc>
                <a:spcPct val="100000"/>
              </a:lnSpc>
              <a:spcBef>
                <a:spcPts val="640"/>
              </a:spcBef>
              <a:spcAft>
                <a:spcPts val="0"/>
              </a:spcAft>
              <a:buClr>
                <a:srgbClr val="741B47"/>
              </a:buClr>
              <a:buSzPts val="2200"/>
              <a:buChar char="•"/>
            </a:pPr>
            <a:r>
              <a:rPr lang="en" sz="2200"/>
              <a:t>LWVUS -</a:t>
            </a:r>
            <a:r>
              <a:rPr lang="en" sz="2200">
                <a:solidFill>
                  <a:schemeClr val="lt1"/>
                </a:solidFill>
              </a:rPr>
              <a:t> </a:t>
            </a:r>
            <a:r>
              <a:rPr lang="en" sz="2200" u="sng">
                <a:solidFill>
                  <a:srgbClr val="0000FF"/>
                </a:solidFill>
                <a:hlinkClick r:id="rId10">
                  <a:extLst>
                    <a:ext uri="{A12FA001-AC4F-418D-AE19-62706E023703}">
                      <ahyp:hlinkClr val="tx"/>
                    </a:ext>
                  </a:extLst>
                </a:hlinkClick>
              </a:rPr>
              <a:t>Transformation Roadmap</a:t>
            </a:r>
            <a:endParaRPr sz="2200"/>
          </a:p>
          <a:p>
            <a:pPr indent="-279400" lvl="0" marL="342900" rtl="0" algn="l">
              <a:lnSpc>
                <a:spcPct val="100000"/>
              </a:lnSpc>
              <a:spcBef>
                <a:spcPts val="640"/>
              </a:spcBef>
              <a:spcAft>
                <a:spcPts val="0"/>
              </a:spcAft>
              <a:buClr>
                <a:srgbClr val="741B47"/>
              </a:buClr>
              <a:buSzPts val="2200"/>
              <a:buChar char="•"/>
            </a:pPr>
            <a:r>
              <a:rPr lang="en" sz="2200"/>
              <a:t>Webinar: </a:t>
            </a:r>
            <a:r>
              <a:rPr lang="en" sz="2200" u="sng">
                <a:solidFill>
                  <a:srgbClr val="0000FF"/>
                </a:solidFill>
                <a:hlinkClick r:id="rId11">
                  <a:extLst>
                    <a:ext uri="{A12FA001-AC4F-418D-AE19-62706E023703}">
                      <ahyp:hlinkClr val="tx"/>
                    </a:ext>
                  </a:extLst>
                </a:hlinkClick>
              </a:rPr>
              <a:t>Understanding the DEI Policy</a:t>
            </a:r>
            <a:endParaRPr sz="2200"/>
          </a:p>
          <a:p>
            <a:pPr indent="-279400" lvl="0" marL="342900" rtl="0" algn="l">
              <a:lnSpc>
                <a:spcPct val="100000"/>
              </a:lnSpc>
              <a:spcBef>
                <a:spcPts val="640"/>
              </a:spcBef>
              <a:spcAft>
                <a:spcPts val="0"/>
              </a:spcAft>
              <a:buClr>
                <a:srgbClr val="741B47"/>
              </a:buClr>
              <a:buSzPts val="2200"/>
              <a:buChar char="•"/>
            </a:pPr>
            <a:r>
              <a:rPr lang="en" sz="2200"/>
              <a:t>Webinar: </a:t>
            </a:r>
            <a:r>
              <a:rPr lang="en" sz="2200">
                <a:solidFill>
                  <a:srgbClr val="520C50"/>
                </a:solidFill>
              </a:rPr>
              <a:t> </a:t>
            </a:r>
            <a:r>
              <a:rPr lang="en" sz="2200" u="sng">
                <a:solidFill>
                  <a:srgbClr val="0000FF"/>
                </a:solidFill>
                <a:hlinkClick r:id="rId12">
                  <a:extLst>
                    <a:ext uri="{A12FA001-AC4F-418D-AE19-62706E023703}">
                      <ahyp:hlinkClr val="tx"/>
                    </a:ext>
                  </a:extLst>
                </a:hlinkClick>
              </a:rPr>
              <a:t>Whys and What of DEI</a:t>
            </a:r>
            <a:endParaRPr sz="2200"/>
          </a:p>
          <a:p>
            <a:pPr indent="-279400" lvl="0" marL="342900" rtl="0" algn="l">
              <a:lnSpc>
                <a:spcPct val="100000"/>
              </a:lnSpc>
              <a:spcBef>
                <a:spcPts val="640"/>
              </a:spcBef>
              <a:spcAft>
                <a:spcPts val="0"/>
              </a:spcAft>
              <a:buClr>
                <a:srgbClr val="741B47"/>
              </a:buClr>
              <a:buSzPts val="2200"/>
              <a:buChar char="•"/>
            </a:pPr>
            <a:r>
              <a:rPr lang="en" sz="2200"/>
              <a:t>Webinar:</a:t>
            </a:r>
            <a:r>
              <a:rPr lang="en" sz="2200">
                <a:solidFill>
                  <a:srgbClr val="2200CC"/>
                </a:solidFill>
              </a:rPr>
              <a:t> </a:t>
            </a:r>
            <a:r>
              <a:rPr lang="en" sz="2200" u="sng">
                <a:solidFill>
                  <a:srgbClr val="0000FF"/>
                </a:solidFill>
                <a:hlinkClick r:id="rId13">
                  <a:extLst>
                    <a:ext uri="{A12FA001-AC4F-418D-AE19-62706E023703}">
                      <ahyp:hlinkClr val="tx"/>
                    </a:ext>
                  </a:extLst>
                </a:hlinkClick>
              </a:rPr>
              <a:t>DEI Lens and Governance</a:t>
            </a:r>
            <a:endParaRPr sz="2200">
              <a:solidFill>
                <a:srgbClr val="0000FF"/>
              </a:solidFill>
            </a:endParaRPr>
          </a:p>
          <a:p>
            <a:pPr indent="0" lvl="0" marL="0" rtl="0" algn="l">
              <a:lnSpc>
                <a:spcPct val="100000"/>
              </a:lnSpc>
              <a:spcBef>
                <a:spcPts val="0"/>
              </a:spcBef>
              <a:spcAft>
                <a:spcPts val="0"/>
              </a:spcAft>
              <a:buSzPts val="1018"/>
              <a:buNone/>
            </a:pPr>
            <a:r>
              <a:t/>
            </a:r>
            <a:endParaRPr sz="2200"/>
          </a:p>
        </p:txBody>
      </p:sp>
      <p:sp>
        <p:nvSpPr>
          <p:cNvPr id="383" name="Google Shape;383;p18"/>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384" name="Google Shape;384;p18"/>
          <p:cNvSpPr txBox="1"/>
          <p:nvPr>
            <p:ph idx="3"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rPr lang="en"/>
              <a:t>DEI</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0" name="Shape 220"/>
        <p:cNvGrpSpPr/>
        <p:nvPr/>
      </p:nvGrpSpPr>
      <p:grpSpPr>
        <a:xfrm>
          <a:off x="0" y="0"/>
          <a:ext cx="0" cy="0"/>
          <a:chOff x="0" y="0"/>
          <a:chExt cx="0" cy="0"/>
        </a:xfrm>
      </p:grpSpPr>
      <p:sp>
        <p:nvSpPr>
          <p:cNvPr id="221" name="Google Shape;221;p2"/>
          <p:cNvSpPr txBox="1"/>
          <p:nvPr>
            <p:ph idx="12" type="sldNum"/>
          </p:nvPr>
        </p:nvSpPr>
        <p:spPr>
          <a:xfrm>
            <a:off x="0" y="6319225"/>
            <a:ext cx="89448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sz="2300"/>
              <a:t> League of Women Voters of Pennsylvania      </a:t>
            </a:r>
            <a:fld id="{00000000-1234-1234-1234-123412341234}" type="slidenum">
              <a:rPr lang="en" sz="2300"/>
              <a:t>‹#›</a:t>
            </a:fld>
            <a:endParaRPr sz="2300"/>
          </a:p>
        </p:txBody>
      </p:sp>
      <p:sp>
        <p:nvSpPr>
          <p:cNvPr id="222" name="Google Shape;222;p2"/>
          <p:cNvSpPr txBox="1"/>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rgbClr val="FFFFFF"/>
                </a:solidFill>
                <a:latin typeface="Lato"/>
                <a:ea typeface="Lato"/>
                <a:cs typeface="Lato"/>
                <a:sym typeface="Lato"/>
              </a:rPr>
              <a:t>DEI </a:t>
            </a:r>
            <a:endParaRPr sz="2300">
              <a:solidFill>
                <a:srgbClr val="FFFFFF"/>
              </a:solidFill>
              <a:latin typeface="Lato"/>
              <a:ea typeface="Lato"/>
              <a:cs typeface="Lato"/>
              <a:sym typeface="Lato"/>
            </a:endParaRPr>
          </a:p>
        </p:txBody>
      </p:sp>
      <p:sp>
        <p:nvSpPr>
          <p:cNvPr id="223" name="Google Shape;223;p2"/>
          <p:cNvSpPr txBox="1"/>
          <p:nvPr/>
        </p:nvSpPr>
        <p:spPr>
          <a:xfrm>
            <a:off x="387900" y="364800"/>
            <a:ext cx="7267500" cy="14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020">
                <a:solidFill>
                  <a:srgbClr val="005596"/>
                </a:solidFill>
                <a:latin typeface="Lato"/>
                <a:ea typeface="Lato"/>
                <a:cs typeface="Lato"/>
                <a:sym typeface="Lato"/>
              </a:rPr>
              <a:t>Land acknowledgement </a:t>
            </a:r>
            <a:br>
              <a:rPr b="1" lang="en" sz="4020">
                <a:solidFill>
                  <a:srgbClr val="005596"/>
                </a:solidFill>
                <a:latin typeface="Lato"/>
                <a:ea typeface="Lato"/>
                <a:cs typeface="Lato"/>
                <a:sym typeface="Lato"/>
              </a:rPr>
            </a:br>
            <a:r>
              <a:rPr b="1" lang="en" sz="4020">
                <a:solidFill>
                  <a:srgbClr val="005596"/>
                </a:solidFill>
                <a:latin typeface="Lato"/>
                <a:ea typeface="Lato"/>
                <a:cs typeface="Lato"/>
                <a:sym typeface="Lato"/>
              </a:rPr>
              <a:t>for Pennsylvania</a:t>
            </a:r>
            <a:endParaRPr b="1" sz="4020">
              <a:solidFill>
                <a:srgbClr val="005596"/>
              </a:solidFill>
              <a:latin typeface="Lato"/>
              <a:ea typeface="Lato"/>
              <a:cs typeface="Lato"/>
              <a:sym typeface="Lato"/>
            </a:endParaRPr>
          </a:p>
          <a:p>
            <a:pPr indent="0" lvl="0" marL="0" rtl="0" algn="l">
              <a:spcBef>
                <a:spcPts val="0"/>
              </a:spcBef>
              <a:spcAft>
                <a:spcPts val="0"/>
              </a:spcAft>
              <a:buNone/>
            </a:pPr>
            <a:r>
              <a:t/>
            </a:r>
            <a:endParaRPr b="1" sz="4020">
              <a:solidFill>
                <a:srgbClr val="005596"/>
              </a:solidFill>
              <a:latin typeface="Lato"/>
              <a:ea typeface="Lato"/>
              <a:cs typeface="Lato"/>
              <a:sym typeface="Lato"/>
            </a:endParaRPr>
          </a:p>
          <a:p>
            <a:pPr indent="0" lvl="0" marL="0" rtl="0" algn="l">
              <a:lnSpc>
                <a:spcPct val="115000"/>
              </a:lnSpc>
              <a:spcBef>
                <a:spcPts val="0"/>
              </a:spcBef>
              <a:spcAft>
                <a:spcPts val="0"/>
              </a:spcAft>
              <a:buNone/>
            </a:pPr>
            <a:r>
              <a:t/>
            </a:r>
            <a:endParaRPr sz="3720">
              <a:solidFill>
                <a:srgbClr val="005596"/>
              </a:solidFill>
              <a:latin typeface="Lato"/>
              <a:ea typeface="Lato"/>
              <a:cs typeface="Lato"/>
              <a:sym typeface="Lato"/>
            </a:endParaRPr>
          </a:p>
          <a:p>
            <a:pPr indent="0" lvl="0" marL="0" rtl="0" algn="l">
              <a:spcBef>
                <a:spcPts val="0"/>
              </a:spcBef>
              <a:spcAft>
                <a:spcPts val="0"/>
              </a:spcAft>
              <a:buNone/>
            </a:pPr>
            <a:r>
              <a:t/>
            </a:r>
            <a:endParaRPr sz="2420">
              <a:solidFill>
                <a:srgbClr val="005596"/>
              </a:solidFill>
              <a:latin typeface="Lato"/>
              <a:ea typeface="Lato"/>
              <a:cs typeface="Lato"/>
              <a:sym typeface="Lato"/>
            </a:endParaRPr>
          </a:p>
          <a:p>
            <a:pPr indent="0" lvl="0" marL="0" rtl="0" algn="l">
              <a:spcBef>
                <a:spcPts val="0"/>
              </a:spcBef>
              <a:spcAft>
                <a:spcPts val="0"/>
              </a:spcAft>
              <a:buNone/>
            </a:pPr>
            <a:r>
              <a:rPr b="1" lang="en" sz="2420">
                <a:solidFill>
                  <a:srgbClr val="005596"/>
                </a:solidFill>
                <a:latin typeface="Lato"/>
                <a:ea typeface="Lato"/>
                <a:cs typeface="Lato"/>
                <a:sym typeface="Lato"/>
              </a:rPr>
              <a:t>. </a:t>
            </a:r>
            <a:endParaRPr b="1" sz="2420">
              <a:solidFill>
                <a:srgbClr val="005596"/>
              </a:solidFill>
              <a:latin typeface="Lato"/>
              <a:ea typeface="Lato"/>
              <a:cs typeface="Lato"/>
              <a:sym typeface="Lato"/>
            </a:endParaRPr>
          </a:p>
        </p:txBody>
      </p:sp>
      <p:pic>
        <p:nvPicPr>
          <p:cNvPr descr="Outline of Pennsylvania showing areas of the indigenous tribes living here before European colonization." id="224" name="Google Shape;224;p2" title="Pennsylvania "/>
          <p:cNvPicPr preferRelativeResize="0"/>
          <p:nvPr/>
        </p:nvPicPr>
        <p:blipFill rotWithShape="1">
          <a:blip r:embed="rId3">
            <a:alphaModFix/>
          </a:blip>
          <a:srcRect b="0" l="0" r="0" t="0"/>
          <a:stretch/>
        </p:blipFill>
        <p:spPr>
          <a:xfrm rot="5400000">
            <a:off x="1167800" y="762899"/>
            <a:ext cx="3991975" cy="6008976"/>
          </a:xfrm>
          <a:prstGeom prst="rect">
            <a:avLst/>
          </a:prstGeom>
          <a:solidFill>
            <a:srgbClr val="FFFFFF"/>
          </a:solidFill>
          <a:ln cap="flat" cmpd="sng" w="9525">
            <a:solidFill>
              <a:srgbClr val="FFFFFF"/>
            </a:solidFill>
            <a:prstDash val="solid"/>
            <a:round/>
            <a:headEnd len="sm" w="sm" type="none"/>
            <a:tailEnd len="sm" w="sm" type="none"/>
          </a:ln>
        </p:spPr>
      </p:pic>
      <p:sp>
        <p:nvSpPr>
          <p:cNvPr id="225" name="Google Shape;225;p2"/>
          <p:cNvSpPr txBox="1"/>
          <p:nvPr/>
        </p:nvSpPr>
        <p:spPr>
          <a:xfrm>
            <a:off x="372875" y="5685650"/>
            <a:ext cx="58161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 sz="1900" u="sng" cap="none" strike="noStrike">
                <a:solidFill>
                  <a:srgbClr val="000000"/>
                </a:solidFill>
                <a:latin typeface="Lato Black"/>
                <a:ea typeface="Lato Black"/>
                <a:cs typeface="Lato Black"/>
                <a:sym typeface="Lato Black"/>
                <a:hlinkClick r:id="rId4">
                  <a:extLst>
                    <a:ext uri="{A12FA001-AC4F-418D-AE19-62706E023703}">
                      <ahyp:hlinkClr val="tx"/>
                    </a:ext>
                  </a:extLst>
                </a:hlinkClick>
              </a:rPr>
              <a:t>Pennsylvania and Indigenous land map</a:t>
            </a:r>
            <a:endParaRPr b="0" i="0" sz="1900" u="none" cap="none" strike="noStrike">
              <a:solidFill>
                <a:srgbClr val="000000"/>
              </a:solidFill>
              <a:latin typeface="Lato Black"/>
              <a:ea typeface="Lato Black"/>
              <a:cs typeface="Lato Black"/>
              <a:sym typeface="Lato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596"/>
        </a:solidFill>
      </p:bgPr>
    </p:bg>
    <p:spTree>
      <p:nvGrpSpPr>
        <p:cNvPr id="229" name="Shape 229"/>
        <p:cNvGrpSpPr/>
        <p:nvPr/>
      </p:nvGrpSpPr>
      <p:grpSpPr>
        <a:xfrm>
          <a:off x="0" y="0"/>
          <a:ext cx="0" cy="0"/>
          <a:chOff x="0" y="0"/>
          <a:chExt cx="0" cy="0"/>
        </a:xfrm>
      </p:grpSpPr>
      <p:sp>
        <p:nvSpPr>
          <p:cNvPr id="230" name="Google Shape;230;p3"/>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231" name="Google Shape;231;p3"/>
          <p:cNvSpPr txBox="1"/>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rgbClr val="FFFFFF"/>
                </a:solidFill>
                <a:latin typeface="Lato"/>
                <a:ea typeface="Lato"/>
                <a:cs typeface="Lato"/>
                <a:sym typeface="Lato"/>
              </a:rPr>
              <a:t>DEI </a:t>
            </a:r>
            <a:endParaRPr sz="2300">
              <a:solidFill>
                <a:srgbClr val="FFFFFF"/>
              </a:solidFill>
              <a:latin typeface="Lato"/>
              <a:ea typeface="Lato"/>
              <a:cs typeface="Lato"/>
              <a:sym typeface="Lato"/>
            </a:endParaRPr>
          </a:p>
        </p:txBody>
      </p:sp>
      <p:sp>
        <p:nvSpPr>
          <p:cNvPr id="232" name="Google Shape;232;p3"/>
          <p:cNvSpPr txBox="1"/>
          <p:nvPr/>
        </p:nvSpPr>
        <p:spPr>
          <a:xfrm>
            <a:off x="348600" y="1642200"/>
            <a:ext cx="8331300" cy="4193400"/>
          </a:xfrm>
          <a:prstGeom prst="rect">
            <a:avLst/>
          </a:prstGeom>
          <a:noFill/>
          <a:ln>
            <a:noFill/>
          </a:ln>
        </p:spPr>
        <p:txBody>
          <a:bodyPr anchorCtr="0" anchor="t" bIns="91425" lIns="91425" spcFirstLastPara="1" rIns="91425" wrap="square" tIns="91425">
            <a:noAutofit/>
          </a:bodyPr>
          <a:lstStyle/>
          <a:p>
            <a:pPr indent="-406400" lvl="0" marL="457200" marR="0" rtl="0" algn="l">
              <a:lnSpc>
                <a:spcPct val="115000"/>
              </a:lnSpc>
              <a:spcBef>
                <a:spcPts val="0"/>
              </a:spcBef>
              <a:spcAft>
                <a:spcPts val="0"/>
              </a:spcAft>
              <a:buClr>
                <a:srgbClr val="FFFFFF"/>
              </a:buClr>
              <a:buSzPts val="2800"/>
              <a:buFont typeface="Lato"/>
              <a:buChar char="●"/>
            </a:pPr>
            <a:r>
              <a:rPr b="1" i="0" lang="en" sz="2800" u="none" cap="none" strike="noStrike">
                <a:solidFill>
                  <a:srgbClr val="FFFFFF"/>
                </a:solidFill>
                <a:latin typeface="Lato"/>
                <a:ea typeface="Lato"/>
                <a:cs typeface="Lato"/>
                <a:sym typeface="Lato"/>
              </a:rPr>
              <a:t>Show Respect</a:t>
            </a:r>
            <a:endParaRPr b="1" i="0" sz="2800" u="none" cap="none" strike="noStrike">
              <a:solidFill>
                <a:srgbClr val="FFFFFF"/>
              </a:solidFill>
              <a:latin typeface="Lato"/>
              <a:ea typeface="Lato"/>
              <a:cs typeface="Lato"/>
              <a:sym typeface="Lato"/>
            </a:endParaRPr>
          </a:p>
          <a:p>
            <a:pPr indent="-406400" lvl="0" marL="457200" marR="0" rtl="0" algn="l">
              <a:lnSpc>
                <a:spcPct val="115000"/>
              </a:lnSpc>
              <a:spcBef>
                <a:spcPts val="0"/>
              </a:spcBef>
              <a:spcAft>
                <a:spcPts val="0"/>
              </a:spcAft>
              <a:buClr>
                <a:srgbClr val="FFFFFF"/>
              </a:buClr>
              <a:buSzPts val="2800"/>
              <a:buFont typeface="Lato"/>
              <a:buChar char="●"/>
            </a:pPr>
            <a:r>
              <a:rPr b="1" i="0" lang="en" sz="2800" u="none" cap="none" strike="noStrike">
                <a:solidFill>
                  <a:srgbClr val="FFFFFF"/>
                </a:solidFill>
                <a:latin typeface="Lato"/>
                <a:ea typeface="Lato"/>
                <a:cs typeface="Lato"/>
                <a:sym typeface="Lato"/>
              </a:rPr>
              <a:t>Listen (it’s more important than speaking)</a:t>
            </a:r>
            <a:endParaRPr b="1" i="0" sz="2800" u="none" cap="none" strike="noStrike">
              <a:solidFill>
                <a:srgbClr val="FFFFFF"/>
              </a:solidFill>
              <a:latin typeface="Lato"/>
              <a:ea typeface="Lato"/>
              <a:cs typeface="Lato"/>
              <a:sym typeface="Lato"/>
            </a:endParaRPr>
          </a:p>
          <a:p>
            <a:pPr indent="-406400" lvl="0" marL="457200" marR="0" rtl="0" algn="l">
              <a:lnSpc>
                <a:spcPct val="115000"/>
              </a:lnSpc>
              <a:spcBef>
                <a:spcPts val="0"/>
              </a:spcBef>
              <a:spcAft>
                <a:spcPts val="0"/>
              </a:spcAft>
              <a:buClr>
                <a:srgbClr val="FFFFFF"/>
              </a:buClr>
              <a:buSzPts val="2800"/>
              <a:buFont typeface="Lato"/>
              <a:buChar char="●"/>
            </a:pPr>
            <a:r>
              <a:rPr b="1" i="0" lang="en" sz="2800" u="none" cap="none" strike="noStrike">
                <a:solidFill>
                  <a:srgbClr val="FFFFFF"/>
                </a:solidFill>
                <a:latin typeface="Lato"/>
                <a:ea typeface="Lato"/>
                <a:cs typeface="Lato"/>
                <a:sym typeface="Lato"/>
              </a:rPr>
              <a:t>Speak to the subject at hand</a:t>
            </a:r>
            <a:endParaRPr b="1" i="0" sz="2800" u="none" cap="none" strike="noStrike">
              <a:solidFill>
                <a:srgbClr val="FFFFFF"/>
              </a:solidFill>
              <a:latin typeface="Lato"/>
              <a:ea typeface="Lato"/>
              <a:cs typeface="Lato"/>
              <a:sym typeface="Lato"/>
            </a:endParaRPr>
          </a:p>
          <a:p>
            <a:pPr indent="-406400" lvl="0" marL="457200" marR="0" rtl="0" algn="l">
              <a:lnSpc>
                <a:spcPct val="115000"/>
              </a:lnSpc>
              <a:spcBef>
                <a:spcPts val="0"/>
              </a:spcBef>
              <a:spcAft>
                <a:spcPts val="0"/>
              </a:spcAft>
              <a:buClr>
                <a:srgbClr val="FFFFFF"/>
              </a:buClr>
              <a:buSzPts val="2800"/>
              <a:buFont typeface="Lato"/>
              <a:buChar char="●"/>
            </a:pPr>
            <a:r>
              <a:rPr b="1" i="0" lang="en" sz="2800" u="none" cap="none" strike="noStrike">
                <a:solidFill>
                  <a:srgbClr val="FFFFFF"/>
                </a:solidFill>
                <a:latin typeface="Lato"/>
                <a:ea typeface="Lato"/>
                <a:cs typeface="Lato"/>
                <a:sym typeface="Lato"/>
              </a:rPr>
              <a:t>We all may feel discomfort experiencing </a:t>
            </a:r>
            <a:endParaRPr b="1" i="0" sz="2800" u="none" cap="none" strike="noStrike">
              <a:solidFill>
                <a:srgbClr val="FFFFFF"/>
              </a:solidFill>
              <a:latin typeface="Lato"/>
              <a:ea typeface="Lato"/>
              <a:cs typeface="Lato"/>
              <a:sym typeface="Lato"/>
            </a:endParaRPr>
          </a:p>
          <a:p>
            <a:pPr indent="0" lvl="0" marL="457200" marR="0" rtl="0" algn="l">
              <a:lnSpc>
                <a:spcPct val="115000"/>
              </a:lnSpc>
              <a:spcBef>
                <a:spcPts val="0"/>
              </a:spcBef>
              <a:spcAft>
                <a:spcPts val="0"/>
              </a:spcAft>
              <a:buNone/>
            </a:pPr>
            <a:r>
              <a:rPr b="1" i="0" lang="en" sz="2800" u="none" cap="none" strike="noStrike">
                <a:solidFill>
                  <a:srgbClr val="FFFFFF"/>
                </a:solidFill>
                <a:latin typeface="Lato"/>
                <a:ea typeface="Lato"/>
                <a:cs typeface="Lato"/>
                <a:sym typeface="Lato"/>
              </a:rPr>
              <a:t>new ideas and perspectives</a:t>
            </a:r>
            <a:endParaRPr b="1" i="0" sz="2800" u="none" cap="none" strike="noStrike">
              <a:solidFill>
                <a:srgbClr val="FFFFFF"/>
              </a:solidFill>
              <a:latin typeface="Lato"/>
              <a:ea typeface="Lato"/>
              <a:cs typeface="Lato"/>
              <a:sym typeface="Lato"/>
            </a:endParaRPr>
          </a:p>
          <a:p>
            <a:pPr indent="-406400" lvl="0" marL="457200" marR="0" rtl="0" algn="l">
              <a:lnSpc>
                <a:spcPct val="115000"/>
              </a:lnSpc>
              <a:spcBef>
                <a:spcPts val="0"/>
              </a:spcBef>
              <a:spcAft>
                <a:spcPts val="0"/>
              </a:spcAft>
              <a:buClr>
                <a:srgbClr val="FFFFFF"/>
              </a:buClr>
              <a:buSzPts val="2800"/>
              <a:buFont typeface="Lato"/>
              <a:buChar char="●"/>
            </a:pPr>
            <a:r>
              <a:rPr b="1" i="0" lang="en" sz="2800" u="none" cap="none" strike="noStrike">
                <a:solidFill>
                  <a:srgbClr val="FFFFFF"/>
                </a:solidFill>
                <a:latin typeface="Lato"/>
                <a:ea typeface="Lato"/>
                <a:cs typeface="Lato"/>
                <a:sym typeface="Lato"/>
              </a:rPr>
              <a:t>Practice self-care</a:t>
            </a:r>
            <a:endParaRPr b="1" i="0" sz="2800" u="none" cap="none" strike="noStrike">
              <a:solidFill>
                <a:srgbClr val="FFFFFF"/>
              </a:solidFill>
              <a:latin typeface="Lato"/>
              <a:ea typeface="Lato"/>
              <a:cs typeface="Lato"/>
              <a:sym typeface="Lato"/>
            </a:endParaRPr>
          </a:p>
          <a:p>
            <a:pPr indent="-406400" lvl="0" marL="457200" marR="0" rtl="0" algn="l">
              <a:lnSpc>
                <a:spcPct val="115000"/>
              </a:lnSpc>
              <a:spcBef>
                <a:spcPts val="0"/>
              </a:spcBef>
              <a:spcAft>
                <a:spcPts val="0"/>
              </a:spcAft>
              <a:buClr>
                <a:srgbClr val="FFFFFF"/>
              </a:buClr>
              <a:buSzPts val="2800"/>
              <a:buFont typeface="Lato"/>
              <a:buChar char="●"/>
            </a:pPr>
            <a:r>
              <a:rPr b="1" i="0" lang="en" sz="2800" u="none" cap="none" strike="noStrike">
                <a:solidFill>
                  <a:srgbClr val="FFFFFF"/>
                </a:solidFill>
                <a:latin typeface="Lato"/>
                <a:ea typeface="Lato"/>
                <a:cs typeface="Lato"/>
                <a:sym typeface="Lato"/>
              </a:rPr>
              <a:t>Not all problems will be solved now</a:t>
            </a:r>
            <a:endParaRPr b="1" i="0" sz="2800" u="none" cap="none" strike="noStrike">
              <a:solidFill>
                <a:srgbClr val="FFFFFF"/>
              </a:solidFill>
              <a:latin typeface="Lato"/>
              <a:ea typeface="Lato"/>
              <a:cs typeface="Lato"/>
              <a:sym typeface="Lato"/>
            </a:endParaRPr>
          </a:p>
          <a:p>
            <a:pPr indent="-406400" lvl="0" marL="457200" marR="0" rtl="0" algn="l">
              <a:lnSpc>
                <a:spcPct val="115000"/>
              </a:lnSpc>
              <a:spcBef>
                <a:spcPts val="0"/>
              </a:spcBef>
              <a:spcAft>
                <a:spcPts val="0"/>
              </a:spcAft>
              <a:buClr>
                <a:srgbClr val="FFFFFF"/>
              </a:buClr>
              <a:buSzPts val="2800"/>
              <a:buFont typeface="Lato"/>
              <a:buChar char="●"/>
            </a:pPr>
            <a:r>
              <a:rPr b="1" i="0" lang="en" sz="2800" u="none" cap="none" strike="noStrike">
                <a:solidFill>
                  <a:srgbClr val="FFFFFF"/>
                </a:solidFill>
                <a:latin typeface="Lato"/>
                <a:ea typeface="Lato"/>
                <a:cs typeface="Lato"/>
                <a:sym typeface="Lato"/>
              </a:rPr>
              <a:t>Look for common ground</a:t>
            </a:r>
            <a:endParaRPr b="0" i="0" sz="2800" u="none" cap="none" strike="noStrike">
              <a:solidFill>
                <a:srgbClr val="FFFFFF"/>
              </a:solidFill>
              <a:latin typeface="Lato"/>
              <a:ea typeface="Lato"/>
              <a:cs typeface="Lato"/>
              <a:sym typeface="Lato"/>
            </a:endParaRPr>
          </a:p>
        </p:txBody>
      </p:sp>
      <p:sp>
        <p:nvSpPr>
          <p:cNvPr id="233" name="Google Shape;233;p3"/>
          <p:cNvSpPr txBox="1"/>
          <p:nvPr/>
        </p:nvSpPr>
        <p:spPr>
          <a:xfrm>
            <a:off x="387900" y="347525"/>
            <a:ext cx="7071900" cy="95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200"/>
              <a:buFont typeface="Arial"/>
              <a:buNone/>
            </a:pPr>
            <a:r>
              <a:rPr b="1" i="0" lang="en" sz="4200" u="none" cap="none" strike="noStrike">
                <a:solidFill>
                  <a:srgbClr val="FFFFFF"/>
                </a:solidFill>
                <a:latin typeface="Lato"/>
                <a:ea typeface="Lato"/>
                <a:cs typeface="Lato"/>
                <a:sym typeface="Lato"/>
              </a:rPr>
              <a:t>Discussion Guidelines</a:t>
            </a:r>
            <a:r>
              <a:rPr b="0" i="0" lang="en" sz="4200" u="none" cap="none" strike="noStrike">
                <a:solidFill>
                  <a:srgbClr val="FFEED5"/>
                </a:solidFill>
                <a:latin typeface="Lato"/>
                <a:ea typeface="Lato"/>
                <a:cs typeface="Lato"/>
                <a:sym typeface="Lato"/>
              </a:rPr>
              <a:t> </a:t>
            </a:r>
            <a:endParaRPr b="0" i="0" sz="4200" u="none" cap="none" strike="noStrike">
              <a:solidFill>
                <a:srgbClr val="FFEED5"/>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
          <p:cNvSpPr txBox="1"/>
          <p:nvPr>
            <p:ph idx="12" type="sldNum"/>
          </p:nvPr>
        </p:nvSpPr>
        <p:spPr>
          <a:xfrm>
            <a:off x="29867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sz="2300"/>
              <a:t>League of Women Voters of Pennsylvania    </a:t>
            </a:r>
            <a:fld id="{00000000-1234-1234-1234-123412341234}" type="slidenum">
              <a:rPr lang="en" sz="2300"/>
              <a:t>‹#›</a:t>
            </a:fld>
            <a:endParaRPr sz="2300"/>
          </a:p>
        </p:txBody>
      </p:sp>
      <p:pic>
        <p:nvPicPr>
          <p:cNvPr descr="Diverse hands encircling the League of Women Voters logo" id="239" name="Google Shape;239;p4" title="LWV"/>
          <p:cNvPicPr preferRelativeResize="0"/>
          <p:nvPr>
            <p:ph idx="3" type="pic"/>
          </p:nvPr>
        </p:nvPicPr>
        <p:blipFill rotWithShape="1">
          <a:blip r:embed="rId3">
            <a:alphaModFix/>
          </a:blip>
          <a:srcRect b="0" l="0" r="0" t="0"/>
          <a:stretch/>
        </p:blipFill>
        <p:spPr>
          <a:xfrm>
            <a:off x="4572000" y="700"/>
            <a:ext cx="4572001" cy="4572151"/>
          </a:xfrm>
          <a:prstGeom prst="rect">
            <a:avLst/>
          </a:prstGeom>
          <a:noFill/>
          <a:ln>
            <a:noFill/>
          </a:ln>
        </p:spPr>
      </p:pic>
      <p:sp>
        <p:nvSpPr>
          <p:cNvPr id="240" name="Google Shape;240;p4"/>
          <p:cNvSpPr txBox="1"/>
          <p:nvPr/>
        </p:nvSpPr>
        <p:spPr>
          <a:xfrm>
            <a:off x="311700" y="364800"/>
            <a:ext cx="4260300" cy="57258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2800"/>
              <a:buFont typeface="Arial"/>
              <a:buNone/>
            </a:pPr>
            <a:r>
              <a:rPr b="1" i="0" lang="en" sz="2800" u="none" cap="none" strike="noStrike">
                <a:solidFill>
                  <a:srgbClr val="FFFFFF"/>
                </a:solidFill>
                <a:latin typeface="Lato"/>
                <a:ea typeface="Lato"/>
                <a:cs typeface="Lato"/>
                <a:sym typeface="Lato"/>
              </a:rPr>
              <a:t>The </a:t>
            </a:r>
            <a:r>
              <a:rPr b="0" i="0" lang="en" sz="2800" u="none" cap="none" strike="noStrike">
                <a:solidFill>
                  <a:srgbClr val="FFFFFF"/>
                </a:solidFill>
                <a:latin typeface="Lato"/>
                <a:ea typeface="Lato"/>
                <a:cs typeface="Lato"/>
                <a:sym typeface="Lato"/>
              </a:rPr>
              <a:t>LWVPA Equity Initiative,  with local Leagues throughout Pennsylvania, has developed  this </a:t>
            </a:r>
            <a:r>
              <a:rPr b="1" i="0" lang="en" sz="2800" u="none" cap="none" strike="noStrike">
                <a:solidFill>
                  <a:srgbClr val="FFFFFF"/>
                </a:solidFill>
                <a:latin typeface="Lato"/>
                <a:ea typeface="Lato"/>
                <a:cs typeface="Lato"/>
                <a:sym typeface="Lato"/>
              </a:rPr>
              <a:t>series of five learning modules</a:t>
            </a:r>
            <a:r>
              <a:rPr b="0" i="0" lang="en" sz="2800" u="none" cap="none" strike="noStrike">
                <a:solidFill>
                  <a:srgbClr val="FFFFFF"/>
                </a:solidFill>
                <a:latin typeface="Lato"/>
                <a:ea typeface="Lato"/>
                <a:cs typeface="Lato"/>
                <a:sym typeface="Lato"/>
              </a:rPr>
              <a:t> to build understanding of  Diversity, Equity and Inclusion (DEI)</a:t>
            </a:r>
            <a:r>
              <a:rPr b="1" i="0" lang="en" sz="2800" u="none" cap="none" strike="noStrike">
                <a:solidFill>
                  <a:srgbClr val="FFFFFF"/>
                </a:solidFill>
                <a:latin typeface="Lato"/>
                <a:ea typeface="Lato"/>
                <a:cs typeface="Lato"/>
                <a:sym typeface="Lato"/>
              </a:rPr>
              <a:t>.</a:t>
            </a:r>
            <a:endParaRPr b="1" i="0" sz="2800" u="none" cap="none" strike="noStrike">
              <a:solidFill>
                <a:srgbClr val="000000"/>
              </a:solidFill>
              <a:latin typeface="Lato"/>
              <a:ea typeface="Lato"/>
              <a:cs typeface="Lato"/>
              <a:sym typeface="Lato"/>
            </a:endParaRPr>
          </a:p>
        </p:txBody>
      </p:sp>
      <p:sp>
        <p:nvSpPr>
          <p:cNvPr id="241" name="Google Shape;241;p4"/>
          <p:cNvSpPr txBox="1"/>
          <p:nvPr/>
        </p:nvSpPr>
        <p:spPr>
          <a:xfrm>
            <a:off x="4892225" y="4752550"/>
            <a:ext cx="4092600" cy="1923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BD1034"/>
                </a:solidFill>
                <a:latin typeface="Lato Black"/>
                <a:ea typeface="Lato Black"/>
                <a:cs typeface="Lato Black"/>
                <a:sym typeface="Lato Black"/>
              </a:rPr>
              <a:t>Welcome!</a:t>
            </a:r>
            <a:endParaRPr b="0" i="0" sz="2800" u="none" cap="none" strike="noStrike">
              <a:solidFill>
                <a:srgbClr val="BD1034"/>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5596"/>
                </a:solidFill>
                <a:latin typeface="Lato Black"/>
                <a:ea typeface="Lato Black"/>
                <a:cs typeface="Lato Black"/>
                <a:sym typeface="Lato Black"/>
              </a:rPr>
              <a:t>DEI Learning Module</a:t>
            </a:r>
            <a:endParaRPr b="0" i="0" sz="2800" u="none" cap="none" strike="noStrike">
              <a:solidFill>
                <a:srgbClr val="005596"/>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5596"/>
                </a:solidFill>
                <a:latin typeface="Lato Black"/>
                <a:ea typeface="Lato Black"/>
                <a:cs typeface="Lato Black"/>
                <a:sym typeface="Lato Black"/>
              </a:rPr>
              <a:t>1 of 5</a:t>
            </a:r>
            <a:endParaRPr b="0" i="0" sz="2800" u="none" cap="none" strike="noStrike">
              <a:solidFill>
                <a:srgbClr val="005596"/>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rgbClr val="BD1034"/>
              </a:solidFill>
              <a:latin typeface="Lato Black"/>
              <a:ea typeface="Lato Black"/>
              <a:cs typeface="Lato Black"/>
              <a:sym typeface="Lato Black"/>
            </a:endParaRPr>
          </a:p>
        </p:txBody>
      </p:sp>
      <p:sp>
        <p:nvSpPr>
          <p:cNvPr id="242" name="Google Shape;242;p4"/>
          <p:cNvSpPr txBox="1"/>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rgbClr val="FFFFFF"/>
                </a:solidFill>
                <a:latin typeface="Lato"/>
                <a:ea typeface="Lato"/>
                <a:cs typeface="Lato"/>
                <a:sym typeface="Lato"/>
              </a:rPr>
              <a:t>DEI </a:t>
            </a:r>
            <a:endParaRPr sz="2300">
              <a:solidFill>
                <a:srgbClr val="FFFFFF"/>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5"/>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248" name="Google Shape;248;p5"/>
          <p:cNvSpPr txBox="1"/>
          <p:nvPr/>
        </p:nvSpPr>
        <p:spPr>
          <a:xfrm>
            <a:off x="311700" y="593400"/>
            <a:ext cx="3952500" cy="57258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2800"/>
              <a:buFont typeface="Arial"/>
              <a:buNone/>
            </a:pPr>
            <a:r>
              <a:rPr b="0" i="0" lang="en" sz="2800" u="none" cap="none" strike="noStrike">
                <a:solidFill>
                  <a:srgbClr val="FFEABA"/>
                </a:solidFill>
                <a:latin typeface="Lato Black"/>
                <a:ea typeface="Lato Black"/>
                <a:cs typeface="Lato Black"/>
                <a:sym typeface="Lato Black"/>
              </a:rPr>
              <a:t>Module 1: </a:t>
            </a:r>
            <a:endParaRPr b="0" i="0" sz="2800" u="none" cap="none" strike="noStrike">
              <a:solidFill>
                <a:schemeClr val="lt1"/>
              </a:solidFill>
              <a:latin typeface="Lato Black"/>
              <a:ea typeface="Lato Black"/>
              <a:cs typeface="Lato Black"/>
              <a:sym typeface="Lato Black"/>
            </a:endParaRPr>
          </a:p>
          <a:p>
            <a:pPr indent="0" lvl="0" marL="0" marR="0" rtl="0" algn="l">
              <a:lnSpc>
                <a:spcPct val="150000"/>
              </a:lnSpc>
              <a:spcBef>
                <a:spcPts val="0"/>
              </a:spcBef>
              <a:spcAft>
                <a:spcPts val="0"/>
              </a:spcAft>
              <a:buClr>
                <a:schemeClr val="dk1"/>
              </a:buClr>
              <a:buSzPts val="1100"/>
              <a:buFont typeface="Arial"/>
              <a:buNone/>
            </a:pPr>
            <a:r>
              <a:rPr b="0" i="0" lang="en" sz="2800" u="none" cap="none" strike="noStrike">
                <a:solidFill>
                  <a:schemeClr val="lt1"/>
                </a:solidFill>
                <a:latin typeface="Lato Black"/>
                <a:ea typeface="Lato Black"/>
                <a:cs typeface="Lato Black"/>
                <a:sym typeface="Lato Black"/>
              </a:rPr>
              <a:t>What is DEI?  </a:t>
            </a:r>
            <a:endParaRPr b="0" i="0" sz="2800" u="none" cap="none" strike="noStrike">
              <a:solidFill>
                <a:schemeClr val="lt1"/>
              </a:solidFill>
              <a:latin typeface="Lato Black"/>
              <a:ea typeface="Lato Black"/>
              <a:cs typeface="Lato Black"/>
              <a:sym typeface="Lato Black"/>
            </a:endParaRPr>
          </a:p>
          <a:p>
            <a:pPr indent="0" lvl="0" marL="0" marR="0" rtl="0" algn="l">
              <a:lnSpc>
                <a:spcPct val="150000"/>
              </a:lnSpc>
              <a:spcBef>
                <a:spcPts val="0"/>
              </a:spcBef>
              <a:spcAft>
                <a:spcPts val="0"/>
              </a:spcAft>
              <a:buClr>
                <a:schemeClr val="dk1"/>
              </a:buClr>
              <a:buSzPts val="1100"/>
              <a:buFont typeface="Arial"/>
              <a:buNone/>
            </a:pPr>
            <a:r>
              <a:t/>
            </a:r>
            <a:endParaRPr b="0" i="0" sz="2800" u="none" cap="none" strike="noStrike">
              <a:solidFill>
                <a:schemeClr val="lt1"/>
              </a:solidFill>
              <a:latin typeface="Lato Black"/>
              <a:ea typeface="Lato Black"/>
              <a:cs typeface="Lato Black"/>
              <a:sym typeface="Lato Black"/>
            </a:endParaRPr>
          </a:p>
          <a:p>
            <a:pPr indent="0" lvl="0" marL="0" marR="0" rtl="0" algn="l">
              <a:lnSpc>
                <a:spcPct val="150000"/>
              </a:lnSpc>
              <a:spcBef>
                <a:spcPts val="0"/>
              </a:spcBef>
              <a:spcAft>
                <a:spcPts val="0"/>
              </a:spcAft>
              <a:buClr>
                <a:schemeClr val="dk1"/>
              </a:buClr>
              <a:buSzPts val="1100"/>
              <a:buFont typeface="Arial"/>
              <a:buNone/>
            </a:pPr>
            <a:r>
              <a:rPr b="0" i="0" lang="en" sz="2800" u="none" cap="none" strike="noStrike">
                <a:solidFill>
                  <a:schemeClr val="lt1"/>
                </a:solidFill>
                <a:latin typeface="Lato Black"/>
                <a:ea typeface="Lato Black"/>
                <a:cs typeface="Lato Black"/>
                <a:sym typeface="Lato Black"/>
              </a:rPr>
              <a:t>Why does it matter </a:t>
            </a:r>
            <a:br>
              <a:rPr b="0" i="0" lang="en" sz="2800" u="none" cap="none" strike="noStrike">
                <a:solidFill>
                  <a:schemeClr val="lt1"/>
                </a:solidFill>
                <a:latin typeface="Lato Black"/>
                <a:ea typeface="Lato Black"/>
                <a:cs typeface="Lato Black"/>
                <a:sym typeface="Lato Black"/>
              </a:rPr>
            </a:br>
            <a:r>
              <a:rPr b="0" i="0" lang="en" sz="2800" u="none" cap="none" strike="noStrike">
                <a:solidFill>
                  <a:schemeClr val="lt1"/>
                </a:solidFill>
                <a:latin typeface="Lato Black"/>
                <a:ea typeface="Lato Black"/>
                <a:cs typeface="Lato Black"/>
                <a:sym typeface="Lato Black"/>
              </a:rPr>
              <a:t>to the work of your League? </a:t>
            </a:r>
            <a:endParaRPr b="0" i="0" sz="2800" u="none" cap="none" strike="noStrike">
              <a:solidFill>
                <a:schemeClr val="lt1"/>
              </a:solidFill>
              <a:latin typeface="Lato Black"/>
              <a:ea typeface="Lato Black"/>
              <a:cs typeface="Lato Black"/>
              <a:sym typeface="Lato Black"/>
            </a:endParaRPr>
          </a:p>
          <a:p>
            <a:pPr indent="0" lvl="0" marL="0" marR="0" rtl="0" algn="l">
              <a:lnSpc>
                <a:spcPct val="150000"/>
              </a:lnSpc>
              <a:spcBef>
                <a:spcPts val="0"/>
              </a:spcBef>
              <a:spcAft>
                <a:spcPts val="0"/>
              </a:spcAft>
              <a:buClr>
                <a:srgbClr val="000000"/>
              </a:buClr>
              <a:buSzPts val="2800"/>
              <a:buFont typeface="Arial"/>
              <a:buNone/>
            </a:pPr>
            <a:r>
              <a:t/>
            </a:r>
            <a:endParaRPr b="0" i="0" sz="2800" u="none" cap="none" strike="noStrike">
              <a:solidFill>
                <a:schemeClr val="lt1"/>
              </a:solidFill>
              <a:latin typeface="Lato Black"/>
              <a:ea typeface="Lato Black"/>
              <a:cs typeface="Lato Black"/>
              <a:sym typeface="Lato Black"/>
            </a:endParaRPr>
          </a:p>
        </p:txBody>
      </p:sp>
      <p:sp>
        <p:nvSpPr>
          <p:cNvPr id="249" name="Google Shape;249;p5"/>
          <p:cNvSpPr txBox="1"/>
          <p:nvPr/>
        </p:nvSpPr>
        <p:spPr>
          <a:xfrm>
            <a:off x="4957550" y="457200"/>
            <a:ext cx="3689100" cy="5979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1" lang="en" sz="2800">
                <a:solidFill>
                  <a:srgbClr val="BD1034"/>
                </a:solidFill>
                <a:latin typeface="Lato"/>
                <a:ea typeface="Lato"/>
                <a:cs typeface="Lato"/>
                <a:sym typeface="Lato"/>
              </a:rPr>
              <a:t>Our </a:t>
            </a:r>
            <a:r>
              <a:rPr b="1" i="0" lang="en" sz="2800" u="none" cap="none" strike="noStrike">
                <a:solidFill>
                  <a:srgbClr val="BD1034"/>
                </a:solidFill>
                <a:latin typeface="Lato"/>
                <a:ea typeface="Lato"/>
                <a:cs typeface="Lato"/>
                <a:sym typeface="Lato"/>
              </a:rPr>
              <a:t>Purpose:</a:t>
            </a:r>
            <a:endParaRPr b="1" i="0" sz="2800" u="none" cap="none" strike="noStrike">
              <a:solidFill>
                <a:srgbClr val="BD1034"/>
              </a:solidFill>
              <a:latin typeface="Lato"/>
              <a:ea typeface="Lato"/>
              <a:cs typeface="Lato"/>
              <a:sym typeface="Lato"/>
            </a:endParaRPr>
          </a:p>
          <a:p>
            <a:pPr indent="0" lvl="0" marL="0" marR="0" rtl="0" algn="l">
              <a:lnSpc>
                <a:spcPct val="115000"/>
              </a:lnSpc>
              <a:spcBef>
                <a:spcPts val="0"/>
              </a:spcBef>
              <a:spcAft>
                <a:spcPts val="0"/>
              </a:spcAft>
              <a:buClr>
                <a:schemeClr val="dk1"/>
              </a:buClr>
              <a:buSzPts val="1100"/>
              <a:buFont typeface="Arial"/>
              <a:buNone/>
            </a:pPr>
            <a:r>
              <a:rPr b="1" i="0" lang="en" sz="2500" u="none" cap="none" strike="noStrike">
                <a:solidFill>
                  <a:srgbClr val="520C50"/>
                </a:solidFill>
                <a:latin typeface="Lato"/>
                <a:ea typeface="Lato"/>
                <a:cs typeface="Lato"/>
                <a:sym typeface="Lato"/>
              </a:rPr>
              <a:t>Understand the League of Women Voters policies concerning </a:t>
            </a:r>
            <a:r>
              <a:rPr b="1" lang="en" sz="2500">
                <a:solidFill>
                  <a:srgbClr val="520C50"/>
                </a:solidFill>
                <a:latin typeface="Lato"/>
                <a:ea typeface="Lato"/>
                <a:cs typeface="Lato"/>
                <a:sym typeface="Lato"/>
              </a:rPr>
              <a:t>D</a:t>
            </a:r>
            <a:r>
              <a:rPr b="1" i="0" lang="en" sz="2500" u="none" cap="none" strike="noStrike">
                <a:solidFill>
                  <a:srgbClr val="520C50"/>
                </a:solidFill>
                <a:latin typeface="Lato"/>
                <a:ea typeface="Lato"/>
                <a:cs typeface="Lato"/>
                <a:sym typeface="Lato"/>
              </a:rPr>
              <a:t>iversity, </a:t>
            </a:r>
            <a:r>
              <a:rPr b="1" lang="en" sz="2500">
                <a:solidFill>
                  <a:srgbClr val="520C50"/>
                </a:solidFill>
                <a:latin typeface="Lato"/>
                <a:ea typeface="Lato"/>
                <a:cs typeface="Lato"/>
                <a:sym typeface="Lato"/>
              </a:rPr>
              <a:t>E</a:t>
            </a:r>
            <a:r>
              <a:rPr b="1" i="0" lang="en" sz="2500" u="none" cap="none" strike="noStrike">
                <a:solidFill>
                  <a:srgbClr val="520C50"/>
                </a:solidFill>
                <a:latin typeface="Lato"/>
                <a:ea typeface="Lato"/>
                <a:cs typeface="Lato"/>
                <a:sym typeface="Lato"/>
              </a:rPr>
              <a:t>quity and </a:t>
            </a:r>
            <a:r>
              <a:rPr b="1" lang="en" sz="2500">
                <a:solidFill>
                  <a:srgbClr val="520C50"/>
                </a:solidFill>
                <a:latin typeface="Lato"/>
                <a:ea typeface="Lato"/>
                <a:cs typeface="Lato"/>
                <a:sym typeface="Lato"/>
              </a:rPr>
              <a:t>I</a:t>
            </a:r>
            <a:r>
              <a:rPr b="1" i="0" lang="en" sz="2500" u="none" cap="none" strike="noStrike">
                <a:solidFill>
                  <a:srgbClr val="520C50"/>
                </a:solidFill>
                <a:latin typeface="Lato"/>
                <a:ea typeface="Lato"/>
                <a:cs typeface="Lato"/>
                <a:sym typeface="Lato"/>
              </a:rPr>
              <a:t>nclusion and how these policies can be used within your League to </a:t>
            </a:r>
            <a:r>
              <a:rPr b="1" i="0" lang="en" sz="2500" u="none" cap="none" strike="noStrike">
                <a:solidFill>
                  <a:srgbClr val="BD1034"/>
                </a:solidFill>
                <a:latin typeface="Lato"/>
                <a:ea typeface="Lato"/>
                <a:cs typeface="Lato"/>
                <a:sym typeface="Lato"/>
              </a:rPr>
              <a:t>advance the League mission of Empowering Voters and Defending our Democracy.</a:t>
            </a:r>
            <a:endParaRPr b="1" i="0" sz="2500" u="none" cap="none" strike="noStrike">
              <a:solidFill>
                <a:srgbClr val="BD1034"/>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9900FF"/>
              </a:solidFill>
              <a:latin typeface="Lato Black"/>
              <a:ea typeface="Lato Black"/>
              <a:cs typeface="Lato Black"/>
              <a:sym typeface="Lato Black"/>
            </a:endParaRPr>
          </a:p>
        </p:txBody>
      </p:sp>
      <p:sp>
        <p:nvSpPr>
          <p:cNvPr id="250" name="Google Shape;250;p5"/>
          <p:cNvSpPr txBox="1"/>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rgbClr val="FFFFFF"/>
                </a:solidFill>
                <a:latin typeface="Lato"/>
                <a:ea typeface="Lato"/>
                <a:cs typeface="Lato"/>
                <a:sym typeface="Lato"/>
              </a:rPr>
              <a:t>DEI </a:t>
            </a:r>
            <a:endParaRPr sz="2300">
              <a:solidFill>
                <a:srgbClr val="FFFFFF"/>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D5"/>
        </a:solidFill>
      </p:bgPr>
    </p:bg>
    <p:spTree>
      <p:nvGrpSpPr>
        <p:cNvPr id="254" name="Shape 254"/>
        <p:cNvGrpSpPr/>
        <p:nvPr/>
      </p:nvGrpSpPr>
      <p:grpSpPr>
        <a:xfrm>
          <a:off x="0" y="0"/>
          <a:ext cx="0" cy="0"/>
          <a:chOff x="0" y="0"/>
          <a:chExt cx="0" cy="0"/>
        </a:xfrm>
      </p:grpSpPr>
      <p:sp>
        <p:nvSpPr>
          <p:cNvPr id="255" name="Google Shape;255;p6"/>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256" name="Google Shape;256;p6"/>
          <p:cNvSpPr txBox="1"/>
          <p:nvPr>
            <p:ph type="title"/>
          </p:nvPr>
        </p:nvSpPr>
        <p:spPr>
          <a:xfrm>
            <a:off x="357000" y="298925"/>
            <a:ext cx="8587800" cy="1597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en"/>
              <a:t>Learning Objectives</a:t>
            </a:r>
            <a:r>
              <a:rPr b="0" lang="en">
                <a:solidFill>
                  <a:srgbClr val="FFEED5"/>
                </a:solidFill>
              </a:rPr>
              <a:t> </a:t>
            </a:r>
            <a:endParaRPr b="0">
              <a:solidFill>
                <a:srgbClr val="FFEED5"/>
              </a:solidFill>
            </a:endParaRPr>
          </a:p>
          <a:p>
            <a:pPr indent="0" lvl="0" marL="0" rtl="0" algn="l">
              <a:lnSpc>
                <a:spcPct val="100000"/>
              </a:lnSpc>
              <a:spcBef>
                <a:spcPts val="0"/>
              </a:spcBef>
              <a:spcAft>
                <a:spcPts val="0"/>
              </a:spcAft>
              <a:buSzPts val="4200"/>
              <a:buNone/>
            </a:pPr>
            <a:r>
              <a:rPr b="0" lang="en">
                <a:solidFill>
                  <a:srgbClr val="FFEED5"/>
                </a:solidFill>
              </a:rPr>
              <a:t>for Module 1 - What is DEI?</a:t>
            </a:r>
            <a:r>
              <a:rPr b="0" lang="en"/>
              <a:t> </a:t>
            </a:r>
            <a:endParaRPr b="0"/>
          </a:p>
          <a:p>
            <a:pPr indent="0" lvl="0" marL="0" rtl="0" algn="l">
              <a:lnSpc>
                <a:spcPct val="100000"/>
              </a:lnSpc>
              <a:spcBef>
                <a:spcPts val="0"/>
              </a:spcBef>
              <a:spcAft>
                <a:spcPts val="0"/>
              </a:spcAft>
              <a:buSzPts val="4200"/>
              <a:buNone/>
            </a:pPr>
            <a:r>
              <a:t/>
            </a:r>
            <a:endParaRPr b="0">
              <a:solidFill>
                <a:srgbClr val="FFEED5"/>
              </a:solidFill>
            </a:endParaRPr>
          </a:p>
        </p:txBody>
      </p:sp>
      <p:sp>
        <p:nvSpPr>
          <p:cNvPr id="257" name="Google Shape;257;p6"/>
          <p:cNvSpPr txBox="1"/>
          <p:nvPr/>
        </p:nvSpPr>
        <p:spPr>
          <a:xfrm>
            <a:off x="6070825" y="3056875"/>
            <a:ext cx="2743200" cy="1828500"/>
          </a:xfrm>
          <a:prstGeom prst="rect">
            <a:avLst/>
          </a:prstGeom>
          <a:solidFill>
            <a:schemeClr val="lt1"/>
          </a:solidFill>
          <a:ln cap="flat" cmpd="sng" w="9525">
            <a:solidFill>
              <a:srgbClr val="00559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000"/>
              <a:buFont typeface="Arial"/>
              <a:buNone/>
            </a:pPr>
            <a:r>
              <a:rPr b="1" i="0" lang="en" sz="2400" u="none" cap="none" strike="noStrike">
                <a:solidFill>
                  <a:schemeClr val="dk1"/>
                </a:solidFill>
                <a:latin typeface="Lato"/>
                <a:ea typeface="Lato"/>
                <a:cs typeface="Lato"/>
                <a:sym typeface="Lato"/>
              </a:rPr>
              <a:t>ways to use the DEI Lens with your League members</a:t>
            </a:r>
            <a:endParaRPr b="1" i="0" sz="2400" u="none" cap="none" strike="noStrike">
              <a:solidFill>
                <a:schemeClr val="dk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800"/>
              <a:buFont typeface="Arial"/>
              <a:buNone/>
            </a:pPr>
            <a:r>
              <a:t/>
            </a:r>
            <a:endParaRPr b="1" i="0" sz="2400" u="none" cap="none" strike="noStrike">
              <a:solidFill>
                <a:srgbClr val="000000"/>
              </a:solidFill>
              <a:latin typeface="Lato"/>
              <a:ea typeface="Lato"/>
              <a:cs typeface="Lato"/>
              <a:sym typeface="Lato"/>
            </a:endParaRPr>
          </a:p>
        </p:txBody>
      </p:sp>
      <p:sp>
        <p:nvSpPr>
          <p:cNvPr id="258" name="Google Shape;258;p6"/>
          <p:cNvSpPr txBox="1"/>
          <p:nvPr/>
        </p:nvSpPr>
        <p:spPr>
          <a:xfrm>
            <a:off x="3200400" y="3050275"/>
            <a:ext cx="2743200" cy="2161200"/>
          </a:xfrm>
          <a:prstGeom prst="rect">
            <a:avLst/>
          </a:prstGeom>
          <a:solidFill>
            <a:schemeClr val="lt1"/>
          </a:solidFill>
          <a:ln cap="flat" cmpd="sng" w="9525">
            <a:solidFill>
              <a:srgbClr val="00559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000"/>
              <a:buFont typeface="Arial"/>
              <a:buNone/>
            </a:pPr>
            <a:r>
              <a:rPr b="1" i="0" lang="en" sz="2400" u="none" cap="none" strike="noStrike">
                <a:solidFill>
                  <a:schemeClr val="dk1"/>
                </a:solidFill>
                <a:latin typeface="Lato"/>
                <a:ea typeface="Lato"/>
                <a:cs typeface="Lato"/>
                <a:sym typeface="Lato"/>
              </a:rPr>
              <a:t>an understanding of the importance of DEI in your League</a:t>
            </a:r>
            <a:endParaRPr b="1" i="0" sz="2400" u="none" cap="none" strike="noStrike">
              <a:solidFill>
                <a:schemeClr val="dk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800"/>
              <a:buFont typeface="Arial"/>
              <a:buNone/>
            </a:pPr>
            <a:r>
              <a:t/>
            </a:r>
            <a:endParaRPr b="1" i="0" sz="1800" u="none" cap="none" strike="noStrike">
              <a:solidFill>
                <a:srgbClr val="000000"/>
              </a:solidFill>
              <a:latin typeface="Lato"/>
              <a:ea typeface="Lato"/>
              <a:cs typeface="Lato"/>
              <a:sym typeface="Lato"/>
            </a:endParaRPr>
          </a:p>
        </p:txBody>
      </p:sp>
      <p:sp>
        <p:nvSpPr>
          <p:cNvPr id="259" name="Google Shape;259;p6"/>
          <p:cNvSpPr txBox="1"/>
          <p:nvPr/>
        </p:nvSpPr>
        <p:spPr>
          <a:xfrm>
            <a:off x="325450" y="3056875"/>
            <a:ext cx="2743200" cy="2253300"/>
          </a:xfrm>
          <a:prstGeom prst="rect">
            <a:avLst/>
          </a:prstGeom>
          <a:solidFill>
            <a:schemeClr val="lt1"/>
          </a:solidFill>
          <a:ln cap="flat" cmpd="sng" w="9525">
            <a:solidFill>
              <a:srgbClr val="00559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900"/>
              <a:buFont typeface="Arial"/>
              <a:buNone/>
            </a:pPr>
            <a:r>
              <a:rPr b="1" lang="en" sz="2400">
                <a:solidFill>
                  <a:schemeClr val="dk1"/>
                </a:solidFill>
                <a:latin typeface="Lato"/>
                <a:ea typeface="Lato"/>
                <a:cs typeface="Lato"/>
                <a:sym typeface="Lato"/>
              </a:rPr>
              <a:t>t</a:t>
            </a:r>
            <a:r>
              <a:rPr b="1" i="0" lang="en" sz="2400" u="none" cap="none" strike="noStrike">
                <a:solidFill>
                  <a:schemeClr val="dk1"/>
                </a:solidFill>
                <a:latin typeface="Lato"/>
                <a:ea typeface="Lato"/>
                <a:cs typeface="Lato"/>
                <a:sym typeface="Lato"/>
              </a:rPr>
              <a:t>he LWV </a:t>
            </a:r>
            <a:r>
              <a:rPr b="1" i="0" lang="en" sz="2400" u="sng" cap="none" strike="noStrike">
                <a:solidFill>
                  <a:srgbClr val="141414"/>
                </a:solidFill>
                <a:latin typeface="Lato"/>
                <a:ea typeface="Lato"/>
                <a:cs typeface="Lato"/>
                <a:sym typeface="Lato"/>
                <a:hlinkClick r:id="rId3">
                  <a:extLst>
                    <a:ext uri="{A12FA001-AC4F-418D-AE19-62706E023703}">
                      <ahyp:hlinkClr val="tx"/>
                    </a:ext>
                  </a:extLst>
                </a:hlinkClick>
              </a:rPr>
              <a:t>DEI Polic</a:t>
            </a:r>
            <a:r>
              <a:rPr b="1" lang="en" sz="2400" u="sng">
                <a:solidFill>
                  <a:srgbClr val="141414"/>
                </a:solidFill>
                <a:latin typeface="Lato"/>
                <a:ea typeface="Lato"/>
                <a:cs typeface="Lato"/>
                <a:sym typeface="Lato"/>
                <a:hlinkClick r:id="rId4">
                  <a:extLst>
                    <a:ext uri="{A12FA001-AC4F-418D-AE19-62706E023703}">
                      <ahyp:hlinkClr val="tx"/>
                    </a:ext>
                  </a:extLst>
                </a:hlinkClick>
              </a:rPr>
              <a:t>y</a:t>
            </a:r>
            <a:r>
              <a:rPr b="1" lang="en" sz="2400">
                <a:solidFill>
                  <a:schemeClr val="dk1"/>
                </a:solidFill>
                <a:latin typeface="Lato"/>
                <a:ea typeface="Lato"/>
                <a:cs typeface="Lato"/>
                <a:sym typeface="Lato"/>
              </a:rPr>
              <a:t> and </a:t>
            </a:r>
            <a:r>
              <a:rPr b="1" i="0" lang="en" sz="2400" u="none" cap="none" strike="noStrike">
                <a:solidFill>
                  <a:schemeClr val="dk1"/>
                </a:solidFill>
                <a:latin typeface="Lato"/>
                <a:ea typeface="Lato"/>
                <a:cs typeface="Lato"/>
                <a:sym typeface="Lato"/>
              </a:rPr>
              <a:t>how diversity equity and inclusion are interconnected</a:t>
            </a:r>
            <a:endParaRPr b="1" i="0" sz="2400" u="none" cap="none" strike="noStrike">
              <a:solidFill>
                <a:schemeClr val="dk1"/>
              </a:solidFill>
              <a:latin typeface="Lato"/>
              <a:ea typeface="Lato"/>
              <a:cs typeface="Lato"/>
              <a:sym typeface="Lato"/>
            </a:endParaRPr>
          </a:p>
        </p:txBody>
      </p:sp>
      <p:sp>
        <p:nvSpPr>
          <p:cNvPr id="260" name="Google Shape;260;p6"/>
          <p:cNvSpPr/>
          <p:nvPr/>
        </p:nvSpPr>
        <p:spPr>
          <a:xfrm>
            <a:off x="3198150" y="2525575"/>
            <a:ext cx="2743200" cy="524700"/>
          </a:xfrm>
          <a:prstGeom prst="rect">
            <a:avLst/>
          </a:prstGeom>
          <a:solidFill>
            <a:srgbClr val="820263"/>
          </a:solidFill>
          <a:ln cap="flat" cmpd="sng" w="9525">
            <a:solidFill>
              <a:srgbClr val="00559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2100" u="none" cap="none" strike="noStrike">
                <a:solidFill>
                  <a:srgbClr val="FFFFFF"/>
                </a:solidFill>
                <a:latin typeface="Lato Black"/>
                <a:ea typeface="Lato Black"/>
                <a:cs typeface="Lato Black"/>
                <a:sym typeface="Lato Black"/>
              </a:rPr>
              <a:t>Develop</a:t>
            </a:r>
            <a:endParaRPr b="0" i="0" sz="1500" u="none" cap="none" strike="noStrike">
              <a:solidFill>
                <a:srgbClr val="000000"/>
              </a:solidFill>
              <a:latin typeface="Lato Black"/>
              <a:ea typeface="Lato Black"/>
              <a:cs typeface="Lato Black"/>
              <a:sym typeface="Lato Black"/>
            </a:endParaRPr>
          </a:p>
        </p:txBody>
      </p:sp>
      <p:sp>
        <p:nvSpPr>
          <p:cNvPr id="261" name="Google Shape;261;p6"/>
          <p:cNvSpPr/>
          <p:nvPr/>
        </p:nvSpPr>
        <p:spPr>
          <a:xfrm>
            <a:off x="325479" y="2525575"/>
            <a:ext cx="2743200" cy="524700"/>
          </a:xfrm>
          <a:prstGeom prst="rect">
            <a:avLst/>
          </a:prstGeom>
          <a:solidFill>
            <a:srgbClr val="820263"/>
          </a:solidFill>
          <a:ln cap="flat" cmpd="sng" w="9525">
            <a:solidFill>
              <a:srgbClr val="00559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2100" u="none" cap="none" strike="noStrike">
                <a:solidFill>
                  <a:srgbClr val="FFFFFF"/>
                </a:solidFill>
                <a:latin typeface="Lato Black"/>
                <a:ea typeface="Lato Black"/>
                <a:cs typeface="Lato Black"/>
                <a:sym typeface="Lato Black"/>
              </a:rPr>
              <a:t>Understand</a:t>
            </a:r>
            <a:endParaRPr b="0" i="0" sz="1500" u="none" cap="none" strike="noStrike">
              <a:solidFill>
                <a:srgbClr val="000000"/>
              </a:solidFill>
              <a:latin typeface="Arial"/>
              <a:ea typeface="Arial"/>
              <a:cs typeface="Arial"/>
              <a:sym typeface="Arial"/>
            </a:endParaRPr>
          </a:p>
        </p:txBody>
      </p:sp>
      <p:sp>
        <p:nvSpPr>
          <p:cNvPr id="262" name="Google Shape;262;p6"/>
          <p:cNvSpPr/>
          <p:nvPr/>
        </p:nvSpPr>
        <p:spPr>
          <a:xfrm>
            <a:off x="6070825" y="2525575"/>
            <a:ext cx="2743200" cy="524700"/>
          </a:xfrm>
          <a:prstGeom prst="rect">
            <a:avLst/>
          </a:prstGeom>
          <a:solidFill>
            <a:srgbClr val="82026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rgbClr val="FFFFFF"/>
                </a:solidFill>
                <a:latin typeface="Lato Black"/>
                <a:ea typeface="Lato Black"/>
                <a:cs typeface="Lato Black"/>
                <a:sym typeface="Lato Black"/>
              </a:rPr>
              <a:t>Identify</a:t>
            </a:r>
            <a:endParaRPr b="0" i="0" sz="2100" u="none" cap="none" strike="noStrike">
              <a:solidFill>
                <a:srgbClr val="FFFFFF"/>
              </a:solidFill>
              <a:latin typeface="Lato Black"/>
              <a:ea typeface="Lato Black"/>
              <a:cs typeface="Lato Black"/>
              <a:sym typeface="Lato Black"/>
            </a:endParaRPr>
          </a:p>
        </p:txBody>
      </p:sp>
      <p:sp>
        <p:nvSpPr>
          <p:cNvPr id="263" name="Google Shape;263;p6"/>
          <p:cNvSpPr txBox="1"/>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rgbClr val="FFFFFF"/>
                </a:solidFill>
                <a:latin typeface="Lato"/>
                <a:ea typeface="Lato"/>
                <a:cs typeface="Lato"/>
                <a:sym typeface="Lato"/>
              </a:rPr>
              <a:t>DEI </a:t>
            </a:r>
            <a:endParaRPr sz="2300">
              <a:solidFill>
                <a:srgbClr val="FFFFFF"/>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7"/>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269" name="Google Shape;269;p7"/>
          <p:cNvSpPr txBox="1"/>
          <p:nvPr/>
        </p:nvSpPr>
        <p:spPr>
          <a:xfrm>
            <a:off x="142200" y="2478150"/>
            <a:ext cx="4677600" cy="3622800"/>
          </a:xfrm>
          <a:prstGeom prst="rect">
            <a:avLst/>
          </a:prstGeom>
          <a:noFill/>
          <a:ln>
            <a:noFill/>
          </a:ln>
        </p:spPr>
        <p:txBody>
          <a:bodyPr anchorCtr="0" anchor="t" bIns="91425" lIns="91425" spcFirstLastPara="1" rIns="91425" wrap="square" tIns="91425">
            <a:noAutofit/>
          </a:bodyPr>
          <a:lstStyle/>
          <a:p>
            <a:pPr indent="-406400" lvl="0" marL="457200" marR="0" rtl="0" algn="l">
              <a:lnSpc>
                <a:spcPct val="115000"/>
              </a:lnSpc>
              <a:spcBef>
                <a:spcPts val="0"/>
              </a:spcBef>
              <a:spcAft>
                <a:spcPts val="0"/>
              </a:spcAft>
              <a:buClr>
                <a:srgbClr val="000000"/>
              </a:buClr>
              <a:buSzPts val="2800"/>
              <a:buFont typeface="Lato"/>
              <a:buChar char="●"/>
            </a:pPr>
            <a:r>
              <a:rPr b="0" i="0" lang="en" sz="2800" u="none" cap="none" strike="noStrike">
                <a:solidFill>
                  <a:srgbClr val="000000"/>
                </a:solidFill>
                <a:latin typeface="Lato"/>
                <a:ea typeface="Lato"/>
                <a:cs typeface="Lato"/>
                <a:sym typeface="Lato"/>
              </a:rPr>
              <a:t>What is </a:t>
            </a:r>
            <a:r>
              <a:rPr b="0" i="0" lang="en" sz="2800" u="none" cap="none" strike="noStrike">
                <a:solidFill>
                  <a:srgbClr val="000000"/>
                </a:solidFill>
                <a:latin typeface="Lato Black"/>
                <a:ea typeface="Lato Black"/>
                <a:cs typeface="Lato Black"/>
                <a:sym typeface="Lato Black"/>
              </a:rPr>
              <a:t>diversity, equity, </a:t>
            </a:r>
            <a:endParaRPr b="0" i="0" sz="2800" u="none" cap="none" strike="noStrike">
              <a:solidFill>
                <a:srgbClr val="000000"/>
              </a:solidFill>
              <a:latin typeface="Lato Black"/>
              <a:ea typeface="Lato Black"/>
              <a:cs typeface="Lato Black"/>
              <a:sym typeface="Lato Black"/>
            </a:endParaRPr>
          </a:p>
          <a:p>
            <a:pPr indent="457200" lvl="0" marL="0" marR="0" rtl="0" algn="l">
              <a:lnSpc>
                <a:spcPct val="115000"/>
              </a:lnSpc>
              <a:spcBef>
                <a:spcPts val="0"/>
              </a:spcBef>
              <a:spcAft>
                <a:spcPts val="0"/>
              </a:spcAft>
              <a:buClr>
                <a:srgbClr val="000000"/>
              </a:buClr>
              <a:buSzPts val="2800"/>
              <a:buFont typeface="Arial"/>
              <a:buNone/>
            </a:pPr>
            <a:r>
              <a:rPr b="0" i="0" lang="en" sz="2800" u="none" cap="none" strike="noStrike">
                <a:solidFill>
                  <a:srgbClr val="000000"/>
                </a:solidFill>
                <a:latin typeface="Lato Black"/>
                <a:ea typeface="Lato Black"/>
                <a:cs typeface="Lato Black"/>
                <a:sym typeface="Lato Black"/>
              </a:rPr>
              <a:t>and Inclusion (DEI)</a:t>
            </a:r>
            <a:r>
              <a:rPr b="1" i="0" lang="en" sz="2800" u="none" cap="none" strike="noStrike">
                <a:solidFill>
                  <a:srgbClr val="000000"/>
                </a:solidFill>
                <a:latin typeface="Lato"/>
                <a:ea typeface="Lato"/>
                <a:cs typeface="Lato"/>
                <a:sym typeface="Lato"/>
              </a:rPr>
              <a:t>? </a:t>
            </a:r>
            <a:endParaRPr b="1" i="0" sz="2800" u="none" cap="none" strike="noStrike">
              <a:solidFill>
                <a:srgbClr val="000000"/>
              </a:solidFill>
              <a:latin typeface="Lato"/>
              <a:ea typeface="Lato"/>
              <a:cs typeface="Lato"/>
              <a:sym typeface="Lato"/>
            </a:endParaRPr>
          </a:p>
          <a:p>
            <a:pPr indent="-406400" lvl="0" marL="457200" marR="0" rtl="0" algn="l">
              <a:lnSpc>
                <a:spcPct val="115000"/>
              </a:lnSpc>
              <a:spcBef>
                <a:spcPts val="0"/>
              </a:spcBef>
              <a:spcAft>
                <a:spcPts val="0"/>
              </a:spcAft>
              <a:buClr>
                <a:srgbClr val="000000"/>
              </a:buClr>
              <a:buSzPts val="2800"/>
              <a:buFont typeface="Lato"/>
              <a:buChar char="●"/>
            </a:pPr>
            <a:r>
              <a:rPr b="0" i="0" lang="en" sz="2800" u="none" cap="none" strike="noStrike">
                <a:solidFill>
                  <a:srgbClr val="000000"/>
                </a:solidFill>
                <a:latin typeface="Lato"/>
                <a:ea typeface="Lato"/>
                <a:cs typeface="Lato"/>
                <a:sym typeface="Lato"/>
              </a:rPr>
              <a:t>What is a </a:t>
            </a:r>
            <a:r>
              <a:rPr b="0" i="0" lang="en" sz="2800" u="none" cap="none" strike="noStrike">
                <a:solidFill>
                  <a:srgbClr val="000000"/>
                </a:solidFill>
                <a:latin typeface="Lato Black"/>
                <a:ea typeface="Lato Black"/>
                <a:cs typeface="Lato Black"/>
                <a:sym typeface="Lato Black"/>
              </a:rPr>
              <a:t>League community</a:t>
            </a:r>
            <a:r>
              <a:rPr b="1" i="0" lang="en" sz="2800" u="none" cap="none" strike="noStrike">
                <a:solidFill>
                  <a:srgbClr val="000000"/>
                </a:solidFill>
                <a:latin typeface="Lato"/>
                <a:ea typeface="Lato"/>
                <a:cs typeface="Lato"/>
                <a:sym typeface="Lato"/>
              </a:rPr>
              <a:t>? </a:t>
            </a:r>
            <a:endParaRPr b="1" i="0" sz="2800" u="none" cap="none" strike="noStrike">
              <a:solidFill>
                <a:srgbClr val="000000"/>
              </a:solidFill>
              <a:latin typeface="Lato"/>
              <a:ea typeface="Lato"/>
              <a:cs typeface="Lato"/>
              <a:sym typeface="Lato"/>
            </a:endParaRPr>
          </a:p>
          <a:p>
            <a:pPr indent="-406400" lvl="0" marL="457200" marR="0" rtl="0" algn="l">
              <a:lnSpc>
                <a:spcPct val="115000"/>
              </a:lnSpc>
              <a:spcBef>
                <a:spcPts val="0"/>
              </a:spcBef>
              <a:spcAft>
                <a:spcPts val="0"/>
              </a:spcAft>
              <a:buClr>
                <a:srgbClr val="000000"/>
              </a:buClr>
              <a:buSzPts val="2800"/>
              <a:buFont typeface="Lato"/>
              <a:buChar char="●"/>
            </a:pPr>
            <a:r>
              <a:rPr b="0" i="0" lang="en" sz="2800" u="none" cap="none" strike="noStrike">
                <a:solidFill>
                  <a:srgbClr val="000000"/>
                </a:solidFill>
                <a:latin typeface="Lato Black"/>
                <a:ea typeface="Lato Black"/>
                <a:cs typeface="Lato Black"/>
                <a:sym typeface="Lato Black"/>
              </a:rPr>
              <a:t>Why is DEI  important </a:t>
            </a:r>
            <a:r>
              <a:rPr b="0" i="0" lang="en" sz="2800" u="none" cap="none" strike="noStrike">
                <a:solidFill>
                  <a:srgbClr val="000000"/>
                </a:solidFill>
                <a:latin typeface="Lato"/>
                <a:ea typeface="Lato"/>
                <a:cs typeface="Lato"/>
                <a:sym typeface="Lato"/>
              </a:rPr>
              <a:t>to your League and your community</a:t>
            </a:r>
            <a:r>
              <a:rPr b="0" i="0" lang="en" sz="2800" u="none" cap="none" strike="noStrike">
                <a:solidFill>
                  <a:srgbClr val="000000"/>
                </a:solidFill>
                <a:latin typeface="Lato Black"/>
                <a:ea typeface="Lato Black"/>
                <a:cs typeface="Lato Black"/>
                <a:sym typeface="Lato Black"/>
              </a:rPr>
              <a:t>?</a:t>
            </a:r>
            <a:r>
              <a:rPr b="1" i="0" lang="en" sz="2800" u="none" cap="none" strike="noStrike">
                <a:solidFill>
                  <a:srgbClr val="000000"/>
                </a:solidFill>
                <a:latin typeface="Lato"/>
                <a:ea typeface="Lato"/>
                <a:cs typeface="Lato"/>
                <a:sym typeface="Lato"/>
              </a:rPr>
              <a:t> </a:t>
            </a:r>
            <a:endParaRPr b="0" i="0" sz="2800" u="none" cap="none" strike="noStrike">
              <a:solidFill>
                <a:srgbClr val="000000"/>
              </a:solidFill>
              <a:latin typeface="Lato"/>
              <a:ea typeface="Lato"/>
              <a:cs typeface="Lato"/>
              <a:sym typeface="Lato"/>
            </a:endParaRPr>
          </a:p>
        </p:txBody>
      </p:sp>
      <p:sp>
        <p:nvSpPr>
          <p:cNvPr id="270" name="Google Shape;270;p7"/>
          <p:cNvSpPr txBox="1"/>
          <p:nvPr/>
        </p:nvSpPr>
        <p:spPr>
          <a:xfrm>
            <a:off x="370800" y="293750"/>
            <a:ext cx="8040000" cy="158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200"/>
              <a:buFont typeface="Arial"/>
              <a:buNone/>
            </a:pPr>
            <a:r>
              <a:rPr b="0" i="0" lang="en" sz="4200" u="none" cap="none" strike="noStrike">
                <a:solidFill>
                  <a:srgbClr val="FFEED5"/>
                </a:solidFill>
                <a:latin typeface="Lato"/>
                <a:ea typeface="Lato"/>
                <a:cs typeface="Lato"/>
                <a:sym typeface="Lato"/>
              </a:rPr>
              <a:t>What are</a:t>
            </a:r>
            <a:r>
              <a:rPr b="0" i="0" lang="en" sz="4200" u="none" cap="none" strike="noStrike">
                <a:solidFill>
                  <a:srgbClr val="FFFFFF"/>
                </a:solidFill>
                <a:latin typeface="Lato"/>
                <a:ea typeface="Lato"/>
                <a:cs typeface="Lato"/>
                <a:sym typeface="Lato"/>
              </a:rPr>
              <a:t> </a:t>
            </a:r>
            <a:r>
              <a:rPr b="1" i="0" lang="en" sz="4200" u="none" cap="none" strike="noStrike">
                <a:solidFill>
                  <a:srgbClr val="FFFFFF"/>
                </a:solidFill>
                <a:latin typeface="Lato"/>
                <a:ea typeface="Lato"/>
                <a:cs typeface="Lato"/>
                <a:sym typeface="Lato"/>
              </a:rPr>
              <a:t>the essential questions</a:t>
            </a:r>
            <a:r>
              <a:rPr b="0" i="0" lang="en" sz="4200" u="none" cap="none" strike="noStrike">
                <a:solidFill>
                  <a:srgbClr val="FFEABA"/>
                </a:solidFill>
                <a:latin typeface="Lato"/>
                <a:ea typeface="Lato"/>
                <a:cs typeface="Lato"/>
                <a:sym typeface="Lato"/>
              </a:rPr>
              <a:t> </a:t>
            </a:r>
            <a:endParaRPr b="0" i="0" sz="4200" u="none" cap="none" strike="noStrike">
              <a:solidFill>
                <a:srgbClr val="FFEABA"/>
              </a:solidFill>
              <a:latin typeface="Lato"/>
              <a:ea typeface="Lato"/>
              <a:cs typeface="Lato"/>
              <a:sym typeface="Lato"/>
            </a:endParaRPr>
          </a:p>
          <a:p>
            <a:pPr indent="0" lvl="0" marL="0" marR="0" rtl="0" algn="l">
              <a:lnSpc>
                <a:spcPct val="100000"/>
              </a:lnSpc>
              <a:spcBef>
                <a:spcPts val="0"/>
              </a:spcBef>
              <a:spcAft>
                <a:spcPts val="0"/>
              </a:spcAft>
              <a:buClr>
                <a:srgbClr val="000000"/>
              </a:buClr>
              <a:buSzPts val="4200"/>
              <a:buFont typeface="Arial"/>
              <a:buNone/>
            </a:pPr>
            <a:r>
              <a:rPr b="0" i="0" lang="en" sz="4200" u="none" cap="none" strike="noStrike">
                <a:solidFill>
                  <a:srgbClr val="FFEED5"/>
                </a:solidFill>
                <a:latin typeface="Lato"/>
                <a:ea typeface="Lato"/>
                <a:cs typeface="Lato"/>
                <a:sym typeface="Lato"/>
              </a:rPr>
              <a:t>to ask about DEI? </a:t>
            </a:r>
            <a:endParaRPr b="0" i="0" sz="4200" u="none" cap="none" strike="noStrike">
              <a:solidFill>
                <a:srgbClr val="FFEED5"/>
              </a:solidFill>
              <a:latin typeface="Lato"/>
              <a:ea typeface="Lato"/>
              <a:cs typeface="Lato"/>
              <a:sym typeface="Lato"/>
            </a:endParaRPr>
          </a:p>
        </p:txBody>
      </p:sp>
      <p:pic>
        <p:nvPicPr>
          <p:cNvPr descr="Large center circle - DEI - Diversity, Equity, Inclusion surrounded by smaller yellow circles (from top, clockwise)  1. Events, Programs, Advocates 2. Membership and Leadership 3. Fair Mapping/Redistricting 4. Voter Services, Health Care, Environment, Youth Corps 5. General Operations" id="271" name="Google Shape;271;p7" title="DEI - Diversity, Equity, Inclusion"/>
          <p:cNvPicPr preferRelativeResize="0"/>
          <p:nvPr/>
        </p:nvPicPr>
        <p:blipFill rotWithShape="1">
          <a:blip r:embed="rId3">
            <a:alphaModFix/>
          </a:blip>
          <a:srcRect b="0" l="0" r="0" t="0"/>
          <a:stretch/>
        </p:blipFill>
        <p:spPr>
          <a:xfrm>
            <a:off x="4819811" y="2535001"/>
            <a:ext cx="3821914" cy="3622825"/>
          </a:xfrm>
          <a:prstGeom prst="rect">
            <a:avLst/>
          </a:prstGeom>
          <a:noFill/>
          <a:ln>
            <a:noFill/>
          </a:ln>
        </p:spPr>
      </p:pic>
      <p:sp>
        <p:nvSpPr>
          <p:cNvPr id="272" name="Google Shape;272;p7"/>
          <p:cNvSpPr txBox="1"/>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rgbClr val="FFFFFF"/>
                </a:solidFill>
                <a:latin typeface="Lato"/>
                <a:ea typeface="Lato"/>
                <a:cs typeface="Lato"/>
                <a:sym typeface="Lato"/>
              </a:rPr>
              <a:t>DEI </a:t>
            </a:r>
            <a:endParaRPr sz="2300">
              <a:solidFill>
                <a:srgbClr val="FFFFFF"/>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8"/>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278" name="Google Shape;278;p8"/>
          <p:cNvSpPr txBox="1"/>
          <p:nvPr>
            <p:ph idx="3"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rPr lang="en"/>
              <a:t>DEI</a:t>
            </a:r>
            <a:endParaRPr/>
          </a:p>
        </p:txBody>
      </p:sp>
      <p:sp>
        <p:nvSpPr>
          <p:cNvPr id="279" name="Google Shape;279;p8"/>
          <p:cNvSpPr txBox="1"/>
          <p:nvPr/>
        </p:nvSpPr>
        <p:spPr>
          <a:xfrm>
            <a:off x="370800" y="293750"/>
            <a:ext cx="8040000" cy="158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200"/>
              <a:buFont typeface="Arial"/>
              <a:buNone/>
            </a:pPr>
            <a:r>
              <a:rPr b="0" i="0" lang="en" sz="4200" u="none" cap="none" strike="noStrike">
                <a:solidFill>
                  <a:srgbClr val="FFEED5"/>
                </a:solidFill>
                <a:latin typeface="Lato"/>
                <a:ea typeface="Lato"/>
                <a:cs typeface="Lato"/>
                <a:sym typeface="Lato"/>
              </a:rPr>
              <a:t>What are</a:t>
            </a:r>
            <a:r>
              <a:rPr b="0" i="0" lang="en" sz="4200" u="none" cap="none" strike="noStrike">
                <a:solidFill>
                  <a:srgbClr val="FFFFFF"/>
                </a:solidFill>
                <a:latin typeface="Lato"/>
                <a:ea typeface="Lato"/>
                <a:cs typeface="Lato"/>
                <a:sym typeface="Lato"/>
              </a:rPr>
              <a:t> </a:t>
            </a:r>
            <a:r>
              <a:rPr b="1" i="0" lang="en" sz="4200" u="none" cap="none" strike="noStrike">
                <a:solidFill>
                  <a:srgbClr val="FFFFFF"/>
                </a:solidFill>
                <a:latin typeface="Lato"/>
                <a:ea typeface="Lato"/>
                <a:cs typeface="Lato"/>
                <a:sym typeface="Lato"/>
              </a:rPr>
              <a:t>the essential questions</a:t>
            </a:r>
            <a:r>
              <a:rPr b="0" i="0" lang="en" sz="4200" u="none" cap="none" strike="noStrike">
                <a:solidFill>
                  <a:srgbClr val="FFEABA"/>
                </a:solidFill>
                <a:latin typeface="Lato"/>
                <a:ea typeface="Lato"/>
                <a:cs typeface="Lato"/>
                <a:sym typeface="Lato"/>
              </a:rPr>
              <a:t> </a:t>
            </a:r>
            <a:endParaRPr b="0" i="0" sz="4200" u="none" cap="none" strike="noStrike">
              <a:solidFill>
                <a:srgbClr val="FFEABA"/>
              </a:solidFill>
              <a:latin typeface="Lato"/>
              <a:ea typeface="Lato"/>
              <a:cs typeface="Lato"/>
              <a:sym typeface="Lato"/>
            </a:endParaRPr>
          </a:p>
          <a:p>
            <a:pPr indent="0" lvl="0" marL="0" marR="0" rtl="0" algn="l">
              <a:lnSpc>
                <a:spcPct val="100000"/>
              </a:lnSpc>
              <a:spcBef>
                <a:spcPts val="0"/>
              </a:spcBef>
              <a:spcAft>
                <a:spcPts val="0"/>
              </a:spcAft>
              <a:buClr>
                <a:srgbClr val="000000"/>
              </a:buClr>
              <a:buSzPts val="4200"/>
              <a:buFont typeface="Arial"/>
              <a:buNone/>
            </a:pPr>
            <a:r>
              <a:rPr b="0" i="0" lang="en" sz="4200" u="none" cap="none" strike="noStrike">
                <a:solidFill>
                  <a:srgbClr val="FFEED5"/>
                </a:solidFill>
                <a:latin typeface="Lato"/>
                <a:ea typeface="Lato"/>
                <a:cs typeface="Lato"/>
                <a:sym typeface="Lato"/>
              </a:rPr>
              <a:t>to ask about DEI?</a:t>
            </a:r>
            <a:endParaRPr b="0" i="0" sz="4200" u="none" cap="none" strike="noStrike">
              <a:solidFill>
                <a:srgbClr val="FFEED5"/>
              </a:solidFill>
              <a:latin typeface="Lato"/>
              <a:ea typeface="Lato"/>
              <a:cs typeface="Lato"/>
              <a:sym typeface="Lato"/>
            </a:endParaRPr>
          </a:p>
        </p:txBody>
      </p:sp>
      <p:pic>
        <p:nvPicPr>
          <p:cNvPr descr="Large center circle - DEI - Diversity, Equity, Inclusion surrounded by smaller yellow circles (from top, clockwise)  1. Events, Programs, Advocates 2. Membership and Leadership 3. Fair Mapping/Redistricting 4. Voter Services, Health Care, Environment, Youth Corps 5. General Operations" id="280" name="Google Shape;280;p8" title="DEI - Diversity, Equity, Inclusion"/>
          <p:cNvPicPr preferRelativeResize="0"/>
          <p:nvPr/>
        </p:nvPicPr>
        <p:blipFill rotWithShape="1">
          <a:blip r:embed="rId3">
            <a:alphaModFix/>
          </a:blip>
          <a:srcRect b="0" l="0" r="0" t="0"/>
          <a:stretch/>
        </p:blipFill>
        <p:spPr>
          <a:xfrm>
            <a:off x="4819811" y="2535001"/>
            <a:ext cx="3821914" cy="3622825"/>
          </a:xfrm>
          <a:prstGeom prst="rect">
            <a:avLst/>
          </a:prstGeom>
          <a:noFill/>
          <a:ln>
            <a:noFill/>
          </a:ln>
        </p:spPr>
      </p:pic>
      <p:sp>
        <p:nvSpPr>
          <p:cNvPr id="281" name="Google Shape;281;p8"/>
          <p:cNvSpPr txBox="1"/>
          <p:nvPr/>
        </p:nvSpPr>
        <p:spPr>
          <a:xfrm>
            <a:off x="142200" y="2478150"/>
            <a:ext cx="4677600" cy="3622800"/>
          </a:xfrm>
          <a:prstGeom prst="rect">
            <a:avLst/>
          </a:prstGeom>
          <a:noFill/>
          <a:ln>
            <a:noFill/>
          </a:ln>
        </p:spPr>
        <p:txBody>
          <a:bodyPr anchorCtr="0" anchor="t" bIns="91425" lIns="91425" spcFirstLastPara="1" rIns="91425" wrap="square" tIns="91425">
            <a:noAutofit/>
          </a:bodyPr>
          <a:lstStyle/>
          <a:p>
            <a:pPr indent="-406400" lvl="0" marL="457200" marR="0" rtl="0" algn="l">
              <a:lnSpc>
                <a:spcPct val="115000"/>
              </a:lnSpc>
              <a:spcBef>
                <a:spcPts val="0"/>
              </a:spcBef>
              <a:spcAft>
                <a:spcPts val="0"/>
              </a:spcAft>
              <a:buClr>
                <a:srgbClr val="000000"/>
              </a:buClr>
              <a:buSzPts val="2800"/>
              <a:buFont typeface="Lato Black"/>
              <a:buChar char="●"/>
            </a:pPr>
            <a:r>
              <a:rPr b="0" i="0" lang="en" sz="2800" u="none" cap="none" strike="noStrike">
                <a:solidFill>
                  <a:srgbClr val="000000"/>
                </a:solidFill>
                <a:latin typeface="Lato Black"/>
                <a:ea typeface="Lato Black"/>
                <a:cs typeface="Lato Black"/>
                <a:sym typeface="Lato Black"/>
              </a:rPr>
              <a:t>How are diversity, equity, and inclusion interconnected?</a:t>
            </a:r>
            <a:endParaRPr b="0" i="0" sz="2800" u="none" cap="none" strike="noStrike">
              <a:solidFill>
                <a:srgbClr val="000000"/>
              </a:solidFill>
              <a:latin typeface="Lato Black"/>
              <a:ea typeface="Lato Black"/>
              <a:cs typeface="Lato Black"/>
              <a:sym typeface="Lato Black"/>
            </a:endParaRPr>
          </a:p>
          <a:p>
            <a:pPr indent="-406400" lvl="0" marL="457200" marR="0" rtl="0" algn="l">
              <a:lnSpc>
                <a:spcPct val="115000"/>
              </a:lnSpc>
              <a:spcBef>
                <a:spcPts val="0"/>
              </a:spcBef>
              <a:spcAft>
                <a:spcPts val="0"/>
              </a:spcAft>
              <a:buClr>
                <a:srgbClr val="000000"/>
              </a:buClr>
              <a:buSzPts val="2800"/>
              <a:buFont typeface="Lato"/>
              <a:buChar char="●"/>
            </a:pPr>
            <a:r>
              <a:rPr b="0" i="0" lang="en" sz="2800" u="none" cap="none" strike="noStrike">
                <a:solidFill>
                  <a:srgbClr val="000000"/>
                </a:solidFill>
                <a:latin typeface="Lato"/>
                <a:ea typeface="Lato"/>
                <a:cs typeface="Lato"/>
                <a:sym typeface="Lato"/>
              </a:rPr>
              <a:t>What are some ways to </a:t>
            </a:r>
            <a:endParaRPr b="0" i="0" sz="28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2800"/>
              <a:buFont typeface="Arial"/>
              <a:buNone/>
            </a:pPr>
            <a:r>
              <a:rPr b="0" i="0" lang="en" sz="2800" u="none" cap="none" strike="noStrike">
                <a:solidFill>
                  <a:srgbClr val="000000"/>
                </a:solidFill>
                <a:latin typeface="Lato"/>
                <a:ea typeface="Lato"/>
                <a:cs typeface="Lato"/>
                <a:sym typeface="Lato"/>
              </a:rPr>
              <a:t>advance the </a:t>
            </a:r>
            <a:r>
              <a:rPr b="0" i="0" lang="en" sz="2800" u="sng" cap="none" strike="noStrike">
                <a:solidFill>
                  <a:schemeClr val="hlink"/>
                </a:solidFill>
                <a:latin typeface="Lato Black"/>
                <a:ea typeface="Lato Black"/>
                <a:cs typeface="Lato Black"/>
                <a:sym typeface="Lato Black"/>
                <a:hlinkClick r:id="rId4"/>
              </a:rPr>
              <a:t>DEI policy</a:t>
            </a:r>
            <a:endParaRPr b="0" i="0" sz="2800" u="none" cap="none" strike="noStrike">
              <a:solidFill>
                <a:srgbClr val="820263"/>
              </a:solidFill>
              <a:latin typeface="Lato Black"/>
              <a:ea typeface="Lato Black"/>
              <a:cs typeface="Lato Black"/>
              <a:sym typeface="Lato Black"/>
            </a:endParaRPr>
          </a:p>
          <a:p>
            <a:pPr indent="0" lvl="0" marL="457200" marR="0" rtl="0" algn="l">
              <a:lnSpc>
                <a:spcPct val="115000"/>
              </a:lnSpc>
              <a:spcBef>
                <a:spcPts val="0"/>
              </a:spcBef>
              <a:spcAft>
                <a:spcPts val="0"/>
              </a:spcAft>
              <a:buClr>
                <a:srgbClr val="000000"/>
              </a:buClr>
              <a:buSzPts val="2800"/>
              <a:buFont typeface="Arial"/>
              <a:buNone/>
            </a:pPr>
            <a:r>
              <a:rPr b="0" i="0" lang="en" sz="2800" u="none" cap="none" strike="noStrike">
                <a:solidFill>
                  <a:srgbClr val="000000"/>
                </a:solidFill>
                <a:latin typeface="Lato"/>
                <a:ea typeface="Lato"/>
                <a:cs typeface="Lato"/>
                <a:sym typeface="Lato"/>
              </a:rPr>
              <a:t>In your League?</a:t>
            </a:r>
            <a:endParaRPr b="0" i="0" sz="2800" u="none" cap="none" strike="noStrike">
              <a:solidFill>
                <a:srgbClr val="000000"/>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9"/>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300"/>
              <a:buFont typeface="Arial"/>
              <a:buNone/>
            </a:pPr>
            <a:r>
              <a:rPr lang="en"/>
              <a:t>League of Women Voters of Pennsylvania    </a:t>
            </a:r>
            <a:fld id="{00000000-1234-1234-1234-123412341234}" type="slidenum">
              <a:rPr lang="en"/>
              <a:t>‹#›</a:t>
            </a:fld>
            <a:endParaRPr/>
          </a:p>
        </p:txBody>
      </p:sp>
      <p:sp>
        <p:nvSpPr>
          <p:cNvPr id="287" name="Google Shape;287;p9"/>
          <p:cNvSpPr txBox="1"/>
          <p:nvPr>
            <p:ph idx="2"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300"/>
              <a:buFont typeface="Arial"/>
              <a:buNone/>
            </a:pPr>
            <a:r>
              <a:rPr lang="en"/>
              <a:t>DEI</a:t>
            </a:r>
            <a:endParaRPr/>
          </a:p>
        </p:txBody>
      </p:sp>
      <p:sp>
        <p:nvSpPr>
          <p:cNvPr id="288" name="Google Shape;288;p9"/>
          <p:cNvSpPr txBox="1"/>
          <p:nvPr>
            <p:ph type="title"/>
          </p:nvPr>
        </p:nvSpPr>
        <p:spPr>
          <a:xfrm>
            <a:off x="575400" y="451325"/>
            <a:ext cx="7829700" cy="901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lt1"/>
              </a:buClr>
              <a:buSzPts val="2880"/>
              <a:buFont typeface="Calibri"/>
              <a:buNone/>
            </a:pPr>
            <a:r>
              <a:rPr lang="en" sz="3809"/>
              <a:t>As a LWV Member Be a DEI Leader</a:t>
            </a:r>
            <a:endParaRPr b="0" sz="3809"/>
          </a:p>
          <a:p>
            <a:pPr indent="0" lvl="0" marL="0" rtl="0" algn="l">
              <a:lnSpc>
                <a:spcPct val="100000"/>
              </a:lnSpc>
              <a:spcBef>
                <a:spcPts val="0"/>
              </a:spcBef>
              <a:spcAft>
                <a:spcPts val="0"/>
              </a:spcAft>
              <a:buClr>
                <a:schemeClr val="dk1"/>
              </a:buClr>
              <a:buSzPts val="990"/>
              <a:buFont typeface="Arial"/>
              <a:buNone/>
            </a:pPr>
            <a:r>
              <a:t/>
            </a:r>
            <a:endParaRPr b="0" sz="4080">
              <a:solidFill>
                <a:srgbClr val="FFEED5"/>
              </a:solidFill>
            </a:endParaRPr>
          </a:p>
        </p:txBody>
      </p:sp>
      <p:sp>
        <p:nvSpPr>
          <p:cNvPr id="289" name="Google Shape;289;p9"/>
          <p:cNvSpPr txBox="1"/>
          <p:nvPr/>
        </p:nvSpPr>
        <p:spPr>
          <a:xfrm>
            <a:off x="220475" y="2272225"/>
            <a:ext cx="5318100" cy="3936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2800"/>
              <a:buFont typeface="Arial"/>
              <a:buNone/>
            </a:pPr>
            <a:r>
              <a:t/>
            </a:r>
            <a:endParaRPr b="0" i="0" sz="2800" u="none" cap="none" strike="noStrike">
              <a:solidFill>
                <a:srgbClr val="820263"/>
              </a:solidFill>
              <a:latin typeface="Lato Black"/>
              <a:ea typeface="Lato Black"/>
              <a:cs typeface="Lato Black"/>
              <a:sym typeface="Lato Black"/>
            </a:endParaRPr>
          </a:p>
        </p:txBody>
      </p:sp>
      <p:sp>
        <p:nvSpPr>
          <p:cNvPr id="290" name="Google Shape;290;p9"/>
          <p:cNvSpPr/>
          <p:nvPr/>
        </p:nvSpPr>
        <p:spPr>
          <a:xfrm>
            <a:off x="-37925" y="1658025"/>
            <a:ext cx="4533600" cy="4751400"/>
          </a:xfrm>
          <a:prstGeom prst="rect">
            <a:avLst/>
          </a:prstGeom>
          <a:solidFill>
            <a:srgbClr val="005596">
              <a:alpha val="18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arge grouping of League of Women members gathered and holding signs about voting.&#10;Diversity Image from LWV.jpg" id="291" name="Google Shape;291;p9" title="Voting Activists Gather"/>
          <p:cNvPicPr preferRelativeResize="0"/>
          <p:nvPr/>
        </p:nvPicPr>
        <p:blipFill rotWithShape="1">
          <a:blip r:embed="rId3">
            <a:alphaModFix/>
          </a:blip>
          <a:srcRect b="0" l="0" r="0" t="0"/>
          <a:stretch/>
        </p:blipFill>
        <p:spPr>
          <a:xfrm>
            <a:off x="928500" y="1457725"/>
            <a:ext cx="7123500" cy="4751400"/>
          </a:xfrm>
          <a:prstGeom prst="rect">
            <a:avLst/>
          </a:prstGeom>
          <a:noFill/>
          <a:ln cap="flat" cmpd="sng" w="19050">
            <a:solidFill>
              <a:schemeClr val="lt1"/>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LWVPA">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LWVPA">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LWVPA">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