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1" r:id="rId5"/>
    <p:sldMasterId id="2147483673" r:id="rId6"/>
    <p:sldMasterId id="214748368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8000" cx="9144000"/>
  <p:notesSz cx="6858000" cy="9144000"/>
  <p:embeddedFontLst>
    <p:embeddedFont>
      <p:font typeface="Lato"/>
      <p:regular r:id="rId30"/>
      <p:bold r:id="rId31"/>
      <p:italic r:id="rId32"/>
      <p:boldItalic r:id="rId33"/>
    </p:embeddedFont>
    <p:embeddedFont>
      <p:font typeface="Lato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2">
          <p15:clr>
            <a:srgbClr val="000000"/>
          </p15:clr>
        </p15:guide>
      </p15:sldGuideLst>
    </p:ext>
    <p:ext uri="http://customooxmlschemas.google.com/">
      <go:slidesCustomData xmlns:go="http://customooxmlschemas.google.com/" r:id="rId36" roundtripDataSignature="AMtx7mg9DZi2mXl16b5JrFGA+tGv5sy1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3.xml"/><Relationship Id="rId33" Type="http://schemas.openxmlformats.org/officeDocument/2006/relationships/font" Target="fonts/Lato-boldItalic.fntdata"/><Relationship Id="rId10" Type="http://schemas.openxmlformats.org/officeDocument/2006/relationships/slide" Target="slides/slide2.xml"/><Relationship Id="rId32" Type="http://schemas.openxmlformats.org/officeDocument/2006/relationships/font" Target="fonts/Lato-italic.fntdata"/><Relationship Id="rId13" Type="http://schemas.openxmlformats.org/officeDocument/2006/relationships/slide" Target="slides/slide5.xml"/><Relationship Id="rId35" Type="http://schemas.openxmlformats.org/officeDocument/2006/relationships/font" Target="fonts/LatoBlack-boldItalic.fntdata"/><Relationship Id="rId12" Type="http://schemas.openxmlformats.org/officeDocument/2006/relationships/slide" Target="slides/slide4.xml"/><Relationship Id="rId34" Type="http://schemas.openxmlformats.org/officeDocument/2006/relationships/font" Target="fonts/LatoBlack-bold.fntdata"/><Relationship Id="rId15" Type="http://schemas.openxmlformats.org/officeDocument/2006/relationships/slide" Target="slides/slide7.xml"/><Relationship Id="rId14" Type="http://schemas.openxmlformats.org/officeDocument/2006/relationships/slide" Target="slides/slide6.xml"/><Relationship Id="rId36" Type="http://customschemas.google.com/relationships/presentationmetadata" Target="meta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wv.org/sites/default/files/2019-04/characteristicsexercise_0.pdf"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latin typeface="Lato"/>
              <a:ea typeface="Lato"/>
              <a:cs typeface="Lato"/>
              <a:sym typeface="La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530f6b86cb_0_4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1530f6b86cb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rgbClr val="1A0D1A"/>
              </a:solidFill>
              <a:highlight>
                <a:srgbClr val="FFFFFF"/>
              </a:highlight>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530f6b86cb_0_5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1530f6b86cb_0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rgbClr val="1A0D1A"/>
              </a:solidFill>
              <a:highlight>
                <a:srgbClr val="FFFFFF"/>
              </a:highlight>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399c40a6ef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1399c40a6ef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rgbClr val="1A0D1A"/>
              </a:solidFill>
              <a:highlight>
                <a:srgbClr val="FFFFFF"/>
              </a:highlight>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399c40a6ef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399c40a6ef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400"/>
              <a:buFont typeface="Arial"/>
              <a:buNone/>
            </a:pPr>
            <a:r>
              <a:t/>
            </a:r>
            <a:endParaRPr>
              <a:latin typeface="Lato"/>
              <a:ea typeface="Lato"/>
              <a:cs typeface="Lato"/>
              <a:sym typeface="Lato"/>
            </a:endParaRPr>
          </a:p>
        </p:txBody>
      </p:sp>
      <p:sp>
        <p:nvSpPr>
          <p:cNvPr id="415" name="Google Shape;415;g1399c40a6ef_0_1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399c40a6ef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1399c40a6ef_0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US">
                <a:latin typeface="Lato"/>
                <a:ea typeface="Lato"/>
                <a:cs typeface="Lato"/>
                <a:sym typeface="Lato"/>
              </a:rPr>
              <a:t>Adapted from LWVUS “Characteristics Exercise”  </a:t>
            </a:r>
            <a:r>
              <a:rPr i="1" lang="en-US" u="sng">
                <a:solidFill>
                  <a:schemeClr val="hlink"/>
                </a:solidFill>
                <a:latin typeface="Lato"/>
                <a:ea typeface="Lato"/>
                <a:cs typeface="Lato"/>
                <a:sym typeface="Lato"/>
                <a:hlinkClick r:id="rId2"/>
              </a:rPr>
              <a:t>https://www.lwv.org/sites/default/files/2019-04/characteristicsexercise_0.pdf</a:t>
            </a:r>
            <a:endParaRPr i="1">
              <a:latin typeface="Lato"/>
              <a:ea typeface="Lato"/>
              <a:cs typeface="Lato"/>
              <a:sym typeface="Lato"/>
            </a:endParaRPr>
          </a:p>
          <a:p>
            <a:pPr indent="0" lvl="0" marL="0" rtl="0" algn="l">
              <a:lnSpc>
                <a:spcPct val="115000"/>
              </a:lnSpc>
              <a:spcBef>
                <a:spcPts val="0"/>
              </a:spcBef>
              <a:spcAft>
                <a:spcPts val="0"/>
              </a:spcAft>
              <a:buNone/>
            </a:pPr>
            <a:r>
              <a:t/>
            </a:r>
            <a:endParaRPr i="1">
              <a:latin typeface="Lato"/>
              <a:ea typeface="Lato"/>
              <a:cs typeface="Lato"/>
              <a:sym typeface="Lato"/>
            </a:endParaRPr>
          </a:p>
        </p:txBody>
      </p:sp>
      <p:sp>
        <p:nvSpPr>
          <p:cNvPr id="424" name="Google Shape;424;g1399c40a6ef_0_2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7e6f39f7c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7e6f39f7ca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g17e6f39f7ca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399c40a6ef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399c40a6ef_0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g1399c40a6ef_0_3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56c457fb18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56c457fb18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156c457fb18_0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5919c43d7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5919c43d7e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b="1">
              <a:latin typeface="Lato"/>
              <a:ea typeface="Lato"/>
              <a:cs typeface="Lato"/>
              <a:sym typeface="Lato"/>
            </a:endParaRPr>
          </a:p>
        </p:txBody>
      </p:sp>
      <p:sp>
        <p:nvSpPr>
          <p:cNvPr id="467" name="Google Shape;467;g15919c43d7e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t/>
            </a:r>
            <a:endParaRPr>
              <a:latin typeface="Lato"/>
              <a:ea typeface="Lato"/>
              <a:cs typeface="Lato"/>
              <a:sym typeface="Lato"/>
            </a:endParaRPr>
          </a:p>
        </p:txBody>
      </p:sp>
      <p:sp>
        <p:nvSpPr>
          <p:cNvPr id="480" name="Google Shape;480;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530f6b86cb_2_4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1530f6b86cb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5919c43d7e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15919c43d7e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400"/>
              <a:buFont typeface="Arial"/>
              <a:buNone/>
            </a:pPr>
            <a:r>
              <a:t/>
            </a:r>
            <a:endParaRPr i="1">
              <a:latin typeface="Lato"/>
              <a:ea typeface="Lato"/>
              <a:cs typeface="Lato"/>
              <a:sym typeface="Lato"/>
            </a:endParaRPr>
          </a:p>
        </p:txBody>
      </p:sp>
      <p:sp>
        <p:nvSpPr>
          <p:cNvPr id="489" name="Google Shape;489;g15919c43d7e_0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i="1">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530f6b86cb_2_1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1530f6b86cb_2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i="1">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chemeClr val="dk1"/>
              </a:solidFill>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500">
              <a:solidFill>
                <a:srgbClr val="1A0D1A"/>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chemeClr val="dk1"/>
              </a:solidFill>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b="1">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530f6b86cb_0_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1530f6b86cb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i="1">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530f6b86cb_0_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1530f6b86cb_0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a:solidFill>
                <a:srgbClr val="1A0D1A"/>
              </a:solidFill>
              <a:highlight>
                <a:srgbClr val="FFFFFF"/>
              </a:highlight>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4"/>
          <p:cNvSpPr/>
          <p:nvPr/>
        </p:nvSpPr>
        <p:spPr>
          <a:xfrm>
            <a:off x="0" y="3399750"/>
            <a:ext cx="9144000" cy="3610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4"/>
          <p:cNvSpPr txBox="1"/>
          <p:nvPr>
            <p:ph idx="12" type="sldNum"/>
          </p:nvPr>
        </p:nvSpPr>
        <p:spPr>
          <a:xfrm>
            <a:off x="3192201" y="6319225"/>
            <a:ext cx="57528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  </a:t>
            </a:r>
            <a:fld id="{00000000-1234-1234-1234-123412341234}" type="slidenum">
              <a:rPr lang="en-US"/>
              <a:t>‹#›</a:t>
            </a:fld>
            <a:endParaRPr/>
          </a:p>
        </p:txBody>
      </p:sp>
      <p:sp>
        <p:nvSpPr>
          <p:cNvPr id="17" name="Google Shape;17;p24"/>
          <p:cNvSpPr txBox="1"/>
          <p:nvPr>
            <p:ph idx="2" type="sldNum"/>
          </p:nvPr>
        </p:nvSpPr>
        <p:spPr>
          <a:xfrm>
            <a:off x="296600" y="6319225"/>
            <a:ext cx="36891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
        <p:nvSpPr>
          <p:cNvPr id="18" name="Google Shape;18;p24"/>
          <p:cNvSpPr/>
          <p:nvPr/>
        </p:nvSpPr>
        <p:spPr>
          <a:xfrm>
            <a:off x="0" y="-115350"/>
            <a:ext cx="9144000" cy="3515100"/>
          </a:xfrm>
          <a:prstGeom prst="rect">
            <a:avLst/>
          </a:prstGeom>
          <a:solidFill>
            <a:srgbClr val="520C5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4"/>
          <p:cNvSpPr txBox="1"/>
          <p:nvPr>
            <p:ph idx="1" type="subTitle"/>
          </p:nvPr>
        </p:nvSpPr>
        <p:spPr>
          <a:xfrm>
            <a:off x="311750" y="283425"/>
            <a:ext cx="8520600" cy="5247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0"/>
              </a:spcBef>
              <a:spcAft>
                <a:spcPts val="0"/>
              </a:spcAft>
              <a:buClr>
                <a:srgbClr val="FFEABA"/>
              </a:buClr>
              <a:buSzPts val="2000"/>
              <a:buFont typeface="Lato Black"/>
              <a:buNone/>
              <a:defRPr sz="2000">
                <a:solidFill>
                  <a:srgbClr val="FFEABA"/>
                </a:solidFill>
                <a:latin typeface="Lato Black"/>
                <a:ea typeface="Lato Black"/>
                <a:cs typeface="Lato Black"/>
                <a:sym typeface="Lato Black"/>
              </a:defRPr>
            </a:lvl1pPr>
            <a:lvl2pPr lvl="1" algn="r">
              <a:lnSpc>
                <a:spcPct val="115000"/>
              </a:lnSpc>
              <a:spcBef>
                <a:spcPts val="0"/>
              </a:spcBef>
              <a:spcAft>
                <a:spcPts val="0"/>
              </a:spcAft>
              <a:buSzPts val="1400"/>
              <a:buNone/>
              <a:defRPr/>
            </a:lvl2pPr>
            <a:lvl3pPr lvl="2" algn="r">
              <a:lnSpc>
                <a:spcPct val="115000"/>
              </a:lnSpc>
              <a:spcBef>
                <a:spcPts val="0"/>
              </a:spcBef>
              <a:spcAft>
                <a:spcPts val="0"/>
              </a:spcAft>
              <a:buSzPts val="1400"/>
              <a:buNone/>
              <a:defRPr/>
            </a:lvl3pPr>
            <a:lvl4pPr lvl="3" algn="r">
              <a:lnSpc>
                <a:spcPct val="115000"/>
              </a:lnSpc>
              <a:spcBef>
                <a:spcPts val="0"/>
              </a:spcBef>
              <a:spcAft>
                <a:spcPts val="0"/>
              </a:spcAft>
              <a:buSzPts val="1400"/>
              <a:buNone/>
              <a:defRPr/>
            </a:lvl4pPr>
            <a:lvl5pPr lvl="4" algn="r">
              <a:lnSpc>
                <a:spcPct val="115000"/>
              </a:lnSpc>
              <a:spcBef>
                <a:spcPts val="0"/>
              </a:spcBef>
              <a:spcAft>
                <a:spcPts val="0"/>
              </a:spcAft>
              <a:buSzPts val="1400"/>
              <a:buNone/>
              <a:defRPr/>
            </a:lvl5pPr>
            <a:lvl6pPr lvl="5" algn="r">
              <a:lnSpc>
                <a:spcPct val="115000"/>
              </a:lnSpc>
              <a:spcBef>
                <a:spcPts val="0"/>
              </a:spcBef>
              <a:spcAft>
                <a:spcPts val="0"/>
              </a:spcAft>
              <a:buSzPts val="1400"/>
              <a:buNone/>
              <a:defRPr/>
            </a:lvl6pPr>
            <a:lvl7pPr lvl="6" algn="r">
              <a:lnSpc>
                <a:spcPct val="115000"/>
              </a:lnSpc>
              <a:spcBef>
                <a:spcPts val="0"/>
              </a:spcBef>
              <a:spcAft>
                <a:spcPts val="0"/>
              </a:spcAft>
              <a:buSzPts val="1400"/>
              <a:buNone/>
              <a:defRPr/>
            </a:lvl7pPr>
            <a:lvl8pPr lvl="7" algn="r">
              <a:lnSpc>
                <a:spcPct val="115000"/>
              </a:lnSpc>
              <a:spcBef>
                <a:spcPts val="0"/>
              </a:spcBef>
              <a:spcAft>
                <a:spcPts val="0"/>
              </a:spcAft>
              <a:buSzPts val="1400"/>
              <a:buNone/>
              <a:defRPr/>
            </a:lvl8pPr>
            <a:lvl9pPr lvl="8" algn="r">
              <a:lnSpc>
                <a:spcPct val="115000"/>
              </a:lnSpc>
              <a:spcBef>
                <a:spcPts val="0"/>
              </a:spcBef>
              <a:spcAft>
                <a:spcPts val="0"/>
              </a:spcAft>
              <a:buSzPts val="1400"/>
              <a:buNone/>
              <a:defRPr/>
            </a:lvl9pPr>
          </a:lstStyle>
          <a:p/>
        </p:txBody>
      </p:sp>
      <p:sp>
        <p:nvSpPr>
          <p:cNvPr id="20" name="Google Shape;20;p24"/>
          <p:cNvSpPr txBox="1"/>
          <p:nvPr>
            <p:ph type="title"/>
          </p:nvPr>
        </p:nvSpPr>
        <p:spPr>
          <a:xfrm>
            <a:off x="311700" y="770525"/>
            <a:ext cx="8520600" cy="871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42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orient="horz" pos="2160">
          <p15:clr>
            <a:srgbClr val="FA7B17"/>
          </p15:clr>
        </p15:guide>
        <p15:guide id="2" pos="288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73" name="Shape 73"/>
        <p:cNvGrpSpPr/>
        <p:nvPr/>
      </p:nvGrpSpPr>
      <p:grpSpPr>
        <a:xfrm>
          <a:off x="0" y="0"/>
          <a:ext cx="0" cy="0"/>
          <a:chOff x="0" y="0"/>
          <a:chExt cx="0" cy="0"/>
        </a:xfrm>
      </p:grpSpPr>
      <p:sp>
        <p:nvSpPr>
          <p:cNvPr id="74" name="Google Shape;74;p45"/>
          <p:cNvSpPr/>
          <p:nvPr/>
        </p:nvSpPr>
        <p:spPr>
          <a:xfrm>
            <a:off x="75" y="-175"/>
            <a:ext cx="9144000" cy="6319500"/>
          </a:xfrm>
          <a:prstGeom prst="rect">
            <a:avLst/>
          </a:prstGeom>
          <a:solidFill>
            <a:srgbClr val="FFEA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45"/>
          <p:cNvSpPr txBox="1"/>
          <p:nvPr>
            <p:ph type="title"/>
          </p:nvPr>
        </p:nvSpPr>
        <p:spPr>
          <a:xfrm>
            <a:off x="265500" y="1644233"/>
            <a:ext cx="4045200" cy="1976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6" name="Google Shape;76;p45"/>
          <p:cNvSpPr txBox="1"/>
          <p:nvPr>
            <p:ph idx="1" type="subTitle"/>
          </p:nvPr>
        </p:nvSpPr>
        <p:spPr>
          <a:xfrm>
            <a:off x="4787100" y="737699"/>
            <a:ext cx="4045200" cy="55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100"/>
              <a:buAutoNum type="arabicPeriod"/>
              <a:defRPr sz="2800">
                <a:solidFill>
                  <a:schemeClr val="dk1"/>
                </a:solidFill>
              </a:defRPr>
            </a:lvl1pPr>
            <a:lvl2pPr lvl="1" algn="ctr">
              <a:lnSpc>
                <a:spcPct val="100000"/>
              </a:lnSpc>
              <a:spcBef>
                <a:spcPts val="0"/>
              </a:spcBef>
              <a:spcAft>
                <a:spcPts val="0"/>
              </a:spcAft>
              <a:buSzPts val="2100"/>
              <a:buAutoNum type="alphaLcPeriod"/>
              <a:defRPr sz="2100"/>
            </a:lvl2pPr>
            <a:lvl3pPr lvl="2" algn="ctr">
              <a:lnSpc>
                <a:spcPct val="100000"/>
              </a:lnSpc>
              <a:spcBef>
                <a:spcPts val="0"/>
              </a:spcBef>
              <a:spcAft>
                <a:spcPts val="0"/>
              </a:spcAft>
              <a:buSzPts val="2100"/>
              <a:buAutoNum type="romanLcPeriod"/>
              <a:defRPr sz="2100"/>
            </a:lvl3pPr>
            <a:lvl4pPr lvl="3" algn="ctr">
              <a:lnSpc>
                <a:spcPct val="100000"/>
              </a:lnSpc>
              <a:spcBef>
                <a:spcPts val="0"/>
              </a:spcBef>
              <a:spcAft>
                <a:spcPts val="0"/>
              </a:spcAft>
              <a:buSzPts val="2100"/>
              <a:buAutoNum type="arabicPeriod"/>
              <a:defRPr sz="2100"/>
            </a:lvl4pPr>
            <a:lvl5pPr lvl="4" algn="ctr">
              <a:lnSpc>
                <a:spcPct val="100000"/>
              </a:lnSpc>
              <a:spcBef>
                <a:spcPts val="0"/>
              </a:spcBef>
              <a:spcAft>
                <a:spcPts val="0"/>
              </a:spcAft>
              <a:buSzPts val="2100"/>
              <a:buAutoNum type="alphaLcPeriod"/>
              <a:defRPr sz="2100"/>
            </a:lvl5pPr>
            <a:lvl6pPr lvl="5" algn="ctr">
              <a:lnSpc>
                <a:spcPct val="100000"/>
              </a:lnSpc>
              <a:spcBef>
                <a:spcPts val="0"/>
              </a:spcBef>
              <a:spcAft>
                <a:spcPts val="0"/>
              </a:spcAft>
              <a:buSzPts val="2100"/>
              <a:buAutoNum type="romanLcPeriod"/>
              <a:defRPr sz="2100"/>
            </a:lvl6pPr>
            <a:lvl7pPr lvl="6" algn="ctr">
              <a:lnSpc>
                <a:spcPct val="100000"/>
              </a:lnSpc>
              <a:spcBef>
                <a:spcPts val="0"/>
              </a:spcBef>
              <a:spcAft>
                <a:spcPts val="0"/>
              </a:spcAft>
              <a:buSzPts val="2100"/>
              <a:buAutoNum type="arabicPeriod"/>
              <a:defRPr sz="2100"/>
            </a:lvl7pPr>
            <a:lvl8pPr lvl="7" algn="ctr">
              <a:lnSpc>
                <a:spcPct val="100000"/>
              </a:lnSpc>
              <a:spcBef>
                <a:spcPts val="0"/>
              </a:spcBef>
              <a:spcAft>
                <a:spcPts val="0"/>
              </a:spcAft>
              <a:buSzPts val="2100"/>
              <a:buAutoNum type="alphaLcPeriod"/>
              <a:defRPr sz="2100"/>
            </a:lvl8pPr>
            <a:lvl9pPr lvl="8" algn="ctr">
              <a:lnSpc>
                <a:spcPct val="100000"/>
              </a:lnSpc>
              <a:spcBef>
                <a:spcPts val="0"/>
              </a:spcBef>
              <a:spcAft>
                <a:spcPts val="0"/>
              </a:spcAft>
              <a:buSzPts val="2100"/>
              <a:buAutoNum type="romanLcPeriod"/>
              <a:defRPr sz="2100"/>
            </a:lvl9pPr>
          </a:lstStyle>
          <a:p/>
        </p:txBody>
      </p:sp>
      <p:sp>
        <p:nvSpPr>
          <p:cNvPr id="77" name="Google Shape;77;p45"/>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8" name="Shape 78"/>
        <p:cNvGrpSpPr/>
        <p:nvPr/>
      </p:nvGrpSpPr>
      <p:grpSpPr>
        <a:xfrm>
          <a:off x="0" y="0"/>
          <a:ext cx="0" cy="0"/>
          <a:chOff x="0" y="0"/>
          <a:chExt cx="0" cy="0"/>
        </a:xfrm>
      </p:grpSpPr>
      <p:sp>
        <p:nvSpPr>
          <p:cNvPr id="79" name="Google Shape;79;p46"/>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005596"/>
              </a:buClr>
              <a:buSzPts val="12000"/>
              <a:buNone/>
              <a:defRPr sz="12000">
                <a:solidFill>
                  <a:srgbClr val="005596"/>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0" name="Google Shape;80;p46"/>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81" name="Google Shape;81;p46"/>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005596"/>
        </a:solidFill>
      </p:bgPr>
    </p:bg>
    <p:spTree>
      <p:nvGrpSpPr>
        <p:cNvPr id="82" name="Shape 82"/>
        <p:cNvGrpSpPr/>
        <p:nvPr/>
      </p:nvGrpSpPr>
      <p:grpSpPr>
        <a:xfrm>
          <a:off x="0" y="0"/>
          <a:ext cx="0" cy="0"/>
          <a:chOff x="0" y="0"/>
          <a:chExt cx="0" cy="0"/>
        </a:xfrm>
      </p:grpSpPr>
      <p:sp>
        <p:nvSpPr>
          <p:cNvPr id="83" name="Google Shape;83;p47"/>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84" name="Google Shape;84;p47"/>
          <p:cNvSpPr txBox="1"/>
          <p:nvPr>
            <p:ph idx="1" type="body"/>
          </p:nvPr>
        </p:nvSpPr>
        <p:spPr>
          <a:xfrm>
            <a:off x="311700" y="3025642"/>
            <a:ext cx="5998800" cy="806700"/>
          </a:xfrm>
          <a:prstGeom prst="rect">
            <a:avLst/>
          </a:prstGeom>
          <a:noFill/>
          <a:ln>
            <a:noFill/>
          </a:ln>
        </p:spPr>
        <p:txBody>
          <a:bodyPr anchorCtr="0" anchor="ctr" bIns="91425" lIns="91425" spcFirstLastPara="1" rIns="91425" wrap="square" tIns="91425">
            <a:norm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85" name="Google Shape;85;p47"/>
          <p:cNvSpPr txBox="1"/>
          <p:nvPr>
            <p:ph idx="2" type="subTitle"/>
          </p:nvPr>
        </p:nvSpPr>
        <p:spPr>
          <a:xfrm>
            <a:off x="298325" y="5802050"/>
            <a:ext cx="4121700" cy="5787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700"/>
              <a:buNone/>
              <a:defRPr b="1" sz="17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28"/>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
        <p:nvSpPr>
          <p:cNvPr id="95" name="Google Shape;95;p2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2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p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3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01" name="Google Shape;101;p3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p3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3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 name="Shape 104"/>
        <p:cNvGrpSpPr/>
        <p:nvPr/>
      </p:nvGrpSpPr>
      <p:grpSpPr>
        <a:xfrm>
          <a:off x="0" y="0"/>
          <a:ext cx="0" cy="0"/>
          <a:chOff x="0" y="0"/>
          <a:chExt cx="0" cy="0"/>
        </a:xfrm>
      </p:grpSpPr>
      <p:sp>
        <p:nvSpPr>
          <p:cNvPr id="105" name="Google Shape;105;p3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p3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7" name="Google Shape;107;p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3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p3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p3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 name="Shape 113"/>
        <p:cNvGrpSpPr/>
        <p:nvPr/>
      </p:nvGrpSpPr>
      <p:grpSpPr>
        <a:xfrm>
          <a:off x="0" y="0"/>
          <a:ext cx="0" cy="0"/>
          <a:chOff x="0" y="0"/>
          <a:chExt cx="0" cy="0"/>
        </a:xfrm>
      </p:grpSpPr>
      <p:sp>
        <p:nvSpPr>
          <p:cNvPr id="114" name="Google Shape;114;p34"/>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chemeClr val="dk1"/>
              </a:buClr>
              <a:buSzPts val="4000"/>
              <a:buFont typeface="Calibri"/>
              <a:buNone/>
              <a:defRPr b="1" sz="40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5" name="Google Shape;115;p34"/>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16" name="Google Shape;116;p3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3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3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9" name="Shape 119"/>
        <p:cNvGrpSpPr/>
        <p:nvPr/>
      </p:nvGrpSpPr>
      <p:grpSpPr>
        <a:xfrm>
          <a:off x="0" y="0"/>
          <a:ext cx="0" cy="0"/>
          <a:chOff x="0" y="0"/>
          <a:chExt cx="0" cy="0"/>
        </a:xfrm>
      </p:grpSpPr>
      <p:sp>
        <p:nvSpPr>
          <p:cNvPr id="120" name="Google Shape;12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p35"/>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22" name="Google Shape;122;p35"/>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chemeClr val="dk1"/>
              </a:buClr>
              <a:buSzPts val="2800"/>
              <a:buChar char="•"/>
              <a:defRPr sz="2800"/>
            </a:lvl1pPr>
            <a:lvl2pPr indent="-381000" lvl="1" marL="914400" rtl="0" algn="l">
              <a:lnSpc>
                <a:spcPct val="100000"/>
              </a:lnSpc>
              <a:spcBef>
                <a:spcPts val="480"/>
              </a:spcBef>
              <a:spcAft>
                <a:spcPts val="0"/>
              </a:spcAft>
              <a:buClr>
                <a:schemeClr val="dk1"/>
              </a:buClr>
              <a:buSzPts val="2400"/>
              <a:buChar char="–"/>
              <a:defRPr sz="2400"/>
            </a:lvl2pPr>
            <a:lvl3pPr indent="-355600" lvl="2" marL="1371600" rtl="0" algn="l">
              <a:lnSpc>
                <a:spcPct val="100000"/>
              </a:lnSpc>
              <a:spcBef>
                <a:spcPts val="400"/>
              </a:spcBef>
              <a:spcAft>
                <a:spcPts val="0"/>
              </a:spcAft>
              <a:buClr>
                <a:schemeClr val="dk1"/>
              </a:buClr>
              <a:buSzPts val="2000"/>
              <a:buChar char="•"/>
              <a:defRPr sz="2000"/>
            </a:lvl3pPr>
            <a:lvl4pPr indent="-342900" lvl="3" marL="1828800" rtl="0" algn="l">
              <a:lnSpc>
                <a:spcPct val="100000"/>
              </a:lnSpc>
              <a:spcBef>
                <a:spcPts val="360"/>
              </a:spcBef>
              <a:spcAft>
                <a:spcPts val="0"/>
              </a:spcAft>
              <a:buClr>
                <a:schemeClr val="dk1"/>
              </a:buClr>
              <a:buSzPts val="1800"/>
              <a:buChar char="–"/>
              <a:defRPr sz="1800"/>
            </a:lvl4pPr>
            <a:lvl5pPr indent="-342900" lvl="4" marL="2286000" rtl="0" algn="l">
              <a:lnSpc>
                <a:spcPct val="100000"/>
              </a:lnSpc>
              <a:spcBef>
                <a:spcPts val="360"/>
              </a:spcBef>
              <a:spcAft>
                <a:spcPts val="0"/>
              </a:spcAft>
              <a:buClr>
                <a:schemeClr val="dk1"/>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23" name="Google Shape;123;p3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p3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3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6" name="Shape 126"/>
        <p:cNvGrpSpPr/>
        <p:nvPr/>
      </p:nvGrpSpPr>
      <p:grpSpPr>
        <a:xfrm>
          <a:off x="0" y="0"/>
          <a:ext cx="0" cy="0"/>
          <a:chOff x="0" y="0"/>
          <a:chExt cx="0" cy="0"/>
        </a:xfrm>
      </p:grpSpPr>
      <p:sp>
        <p:nvSpPr>
          <p:cNvPr id="127" name="Google Shape;127;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44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p36"/>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129" name="Google Shape;129;p36"/>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130" name="Google Shape;130;p36"/>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80"/>
              </a:spcBef>
              <a:spcAft>
                <a:spcPts val="0"/>
              </a:spcAft>
              <a:buClr>
                <a:schemeClr val="dk1"/>
              </a:buClr>
              <a:buSzPts val="2400"/>
              <a:buNone/>
              <a:defRPr b="1" sz="2400"/>
            </a:lvl1pPr>
            <a:lvl2pPr indent="-228600" lvl="1" marL="914400" rtl="0" algn="l">
              <a:lnSpc>
                <a:spcPct val="100000"/>
              </a:lnSpc>
              <a:spcBef>
                <a:spcPts val="400"/>
              </a:spcBef>
              <a:spcAft>
                <a:spcPts val="0"/>
              </a:spcAft>
              <a:buClr>
                <a:schemeClr val="dk1"/>
              </a:buClr>
              <a:buSzPts val="2000"/>
              <a:buNone/>
              <a:defRPr b="1" sz="2000"/>
            </a:lvl2pPr>
            <a:lvl3pPr indent="-228600" lvl="2" marL="1371600" rtl="0" algn="l">
              <a:lnSpc>
                <a:spcPct val="100000"/>
              </a:lnSpc>
              <a:spcBef>
                <a:spcPts val="360"/>
              </a:spcBef>
              <a:spcAft>
                <a:spcPts val="0"/>
              </a:spcAft>
              <a:buClr>
                <a:schemeClr val="dk1"/>
              </a:buClr>
              <a:buSzPts val="1800"/>
              <a:buNone/>
              <a:defRPr b="1" sz="1800"/>
            </a:lvl3pPr>
            <a:lvl4pPr indent="-228600" lvl="3" marL="1828800" rtl="0" algn="l">
              <a:lnSpc>
                <a:spcPct val="100000"/>
              </a:lnSpc>
              <a:spcBef>
                <a:spcPts val="320"/>
              </a:spcBef>
              <a:spcAft>
                <a:spcPts val="0"/>
              </a:spcAft>
              <a:buClr>
                <a:schemeClr val="dk1"/>
              </a:buClr>
              <a:buSzPts val="1600"/>
              <a:buNone/>
              <a:defRPr b="1" sz="1600"/>
            </a:lvl4pPr>
            <a:lvl5pPr indent="-228600" lvl="4" marL="2286000" rtl="0" algn="l">
              <a:lnSpc>
                <a:spcPct val="100000"/>
              </a:lnSpc>
              <a:spcBef>
                <a:spcPts val="320"/>
              </a:spcBef>
              <a:spcAft>
                <a:spcPts val="0"/>
              </a:spcAft>
              <a:buClr>
                <a:schemeClr val="dk1"/>
              </a:buClr>
              <a:buSzPts val="1600"/>
              <a:buNone/>
              <a:defRPr b="1" sz="1600"/>
            </a:lvl5pPr>
            <a:lvl6pPr indent="-228600" lvl="5" marL="2743200" rtl="0" algn="l">
              <a:lnSpc>
                <a:spcPct val="100000"/>
              </a:lnSpc>
              <a:spcBef>
                <a:spcPts val="320"/>
              </a:spcBef>
              <a:spcAft>
                <a:spcPts val="0"/>
              </a:spcAft>
              <a:buClr>
                <a:schemeClr val="dk1"/>
              </a:buClr>
              <a:buSzPts val="1600"/>
              <a:buNone/>
              <a:defRPr b="1" sz="1600"/>
            </a:lvl6pPr>
            <a:lvl7pPr indent="-228600" lvl="6" marL="3200400" rtl="0" algn="l">
              <a:lnSpc>
                <a:spcPct val="100000"/>
              </a:lnSpc>
              <a:spcBef>
                <a:spcPts val="320"/>
              </a:spcBef>
              <a:spcAft>
                <a:spcPts val="0"/>
              </a:spcAft>
              <a:buClr>
                <a:schemeClr val="dk1"/>
              </a:buClr>
              <a:buSzPts val="1600"/>
              <a:buNone/>
              <a:defRPr b="1" sz="1600"/>
            </a:lvl7pPr>
            <a:lvl8pPr indent="-228600" lvl="7" marL="3657600" rtl="0" algn="l">
              <a:lnSpc>
                <a:spcPct val="100000"/>
              </a:lnSpc>
              <a:spcBef>
                <a:spcPts val="320"/>
              </a:spcBef>
              <a:spcAft>
                <a:spcPts val="0"/>
              </a:spcAft>
              <a:buClr>
                <a:schemeClr val="dk1"/>
              </a:buClr>
              <a:buSzPts val="1600"/>
              <a:buNone/>
              <a:defRPr b="1" sz="1600"/>
            </a:lvl8pPr>
            <a:lvl9pPr indent="-228600" lvl="8" marL="4114800" rtl="0" algn="l">
              <a:lnSpc>
                <a:spcPct val="100000"/>
              </a:lnSpc>
              <a:spcBef>
                <a:spcPts val="320"/>
              </a:spcBef>
              <a:spcAft>
                <a:spcPts val="0"/>
              </a:spcAft>
              <a:buClr>
                <a:schemeClr val="dk1"/>
              </a:buClr>
              <a:buSzPts val="1600"/>
              <a:buNone/>
              <a:defRPr b="1" sz="1600"/>
            </a:lvl9pPr>
          </a:lstStyle>
          <a:p/>
        </p:txBody>
      </p:sp>
      <p:sp>
        <p:nvSpPr>
          <p:cNvPr id="131" name="Google Shape;131;p36"/>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Clr>
                <a:schemeClr val="dk1"/>
              </a:buClr>
              <a:buSzPts val="2000"/>
              <a:buChar char="–"/>
              <a:defRPr sz="2000"/>
            </a:lvl2pPr>
            <a:lvl3pPr indent="-342900" lvl="2" marL="1371600" rtl="0" algn="l">
              <a:lnSpc>
                <a:spcPct val="100000"/>
              </a:lnSpc>
              <a:spcBef>
                <a:spcPts val="360"/>
              </a:spcBef>
              <a:spcAft>
                <a:spcPts val="0"/>
              </a:spcAft>
              <a:buClr>
                <a:schemeClr val="dk1"/>
              </a:buClr>
              <a:buSzPts val="1800"/>
              <a:buChar char="•"/>
              <a:defRPr sz="1800"/>
            </a:lvl3pPr>
            <a:lvl4pPr indent="-330200" lvl="3" marL="1828800" rtl="0" algn="l">
              <a:lnSpc>
                <a:spcPct val="100000"/>
              </a:lnSpc>
              <a:spcBef>
                <a:spcPts val="320"/>
              </a:spcBef>
              <a:spcAft>
                <a:spcPts val="0"/>
              </a:spcAft>
              <a:buClr>
                <a:schemeClr val="dk1"/>
              </a:buClr>
              <a:buSzPts val="1600"/>
              <a:buChar char="–"/>
              <a:defRPr sz="1600"/>
            </a:lvl4pPr>
            <a:lvl5pPr indent="-330200" lvl="4" marL="2286000" rtl="0" algn="l">
              <a:lnSpc>
                <a:spcPct val="100000"/>
              </a:lnSpc>
              <a:spcBef>
                <a:spcPts val="320"/>
              </a:spcBef>
              <a:spcAft>
                <a:spcPts val="0"/>
              </a:spcAft>
              <a:buClr>
                <a:schemeClr val="dk1"/>
              </a:buClr>
              <a:buSzPts val="1600"/>
              <a:buChar char="»"/>
              <a:defRPr sz="1600"/>
            </a:lvl5pPr>
            <a:lvl6pPr indent="-330200" lvl="5" marL="2743200" rtl="0" algn="l">
              <a:lnSpc>
                <a:spcPct val="100000"/>
              </a:lnSpc>
              <a:spcBef>
                <a:spcPts val="320"/>
              </a:spcBef>
              <a:spcAft>
                <a:spcPts val="0"/>
              </a:spcAft>
              <a:buClr>
                <a:schemeClr val="dk1"/>
              </a:buClr>
              <a:buSzPts val="1600"/>
              <a:buChar char="•"/>
              <a:defRPr sz="1600"/>
            </a:lvl6pPr>
            <a:lvl7pPr indent="-330200" lvl="6" marL="3200400" rtl="0" algn="l">
              <a:lnSpc>
                <a:spcPct val="100000"/>
              </a:lnSpc>
              <a:spcBef>
                <a:spcPts val="320"/>
              </a:spcBef>
              <a:spcAft>
                <a:spcPts val="0"/>
              </a:spcAft>
              <a:buClr>
                <a:schemeClr val="dk1"/>
              </a:buClr>
              <a:buSzPts val="1600"/>
              <a:buChar char="•"/>
              <a:defRPr sz="1600"/>
            </a:lvl7pPr>
            <a:lvl8pPr indent="-330200" lvl="7" marL="3657600" rtl="0" algn="l">
              <a:lnSpc>
                <a:spcPct val="100000"/>
              </a:lnSpc>
              <a:spcBef>
                <a:spcPts val="320"/>
              </a:spcBef>
              <a:spcAft>
                <a:spcPts val="0"/>
              </a:spcAft>
              <a:buClr>
                <a:schemeClr val="dk1"/>
              </a:buClr>
              <a:buSzPts val="1600"/>
              <a:buChar char="•"/>
              <a:defRPr sz="1600"/>
            </a:lvl8pPr>
            <a:lvl9pPr indent="-330200" lvl="8" marL="4114800" rtl="0" algn="l">
              <a:lnSpc>
                <a:spcPct val="100000"/>
              </a:lnSpc>
              <a:spcBef>
                <a:spcPts val="320"/>
              </a:spcBef>
              <a:spcAft>
                <a:spcPts val="0"/>
              </a:spcAft>
              <a:buClr>
                <a:schemeClr val="dk1"/>
              </a:buClr>
              <a:buSzPts val="1600"/>
              <a:buChar char="•"/>
              <a:defRPr sz="1600"/>
            </a:lvl9pPr>
          </a:lstStyle>
          <a:p/>
        </p:txBody>
      </p:sp>
      <p:sp>
        <p:nvSpPr>
          <p:cNvPr id="132" name="Google Shape;132;p3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p3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4" name="Google Shape;134;p3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 name="Shape 21"/>
        <p:cNvGrpSpPr/>
        <p:nvPr/>
      </p:nvGrpSpPr>
      <p:grpSpPr>
        <a:xfrm>
          <a:off x="0" y="0"/>
          <a:ext cx="0" cy="0"/>
          <a:chOff x="0" y="0"/>
          <a:chExt cx="0" cy="0"/>
        </a:xfrm>
      </p:grpSpPr>
      <p:sp>
        <p:nvSpPr>
          <p:cNvPr id="22" name="Google Shape;22;p25"/>
          <p:cNvSpPr/>
          <p:nvPr/>
        </p:nvSpPr>
        <p:spPr>
          <a:xfrm>
            <a:off x="2100" y="-175"/>
            <a:ext cx="4572000" cy="6319500"/>
          </a:xfrm>
          <a:prstGeom prst="rect">
            <a:avLst/>
          </a:prstGeom>
          <a:solidFill>
            <a:srgbClr val="0055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5"/>
          <p:cNvSpPr txBox="1"/>
          <p:nvPr>
            <p:ph type="title"/>
          </p:nvPr>
        </p:nvSpPr>
        <p:spPr>
          <a:xfrm>
            <a:off x="265500" y="1644233"/>
            <a:ext cx="4045200" cy="1976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sz="4200">
                <a:solidFill>
                  <a:schemeClr val="lt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4" name="Google Shape;24;p25"/>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5" name="Google Shape;25;p25"/>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26" name="Google Shape;26;p25"/>
          <p:cNvSpPr/>
          <p:nvPr>
            <p:ph idx="2" type="pic"/>
          </p:nvPr>
        </p:nvSpPr>
        <p:spPr>
          <a:xfrm>
            <a:off x="4572125" y="700"/>
            <a:ext cx="4572000" cy="6319500"/>
          </a:xfrm>
          <a:prstGeom prst="rect">
            <a:avLst/>
          </a:prstGeom>
          <a:noFill/>
          <a:ln>
            <a:noFill/>
          </a:ln>
        </p:spPr>
      </p:sp>
    </p:spTree>
  </p:cSld>
  <p:clrMapOvr>
    <a:masterClrMapping/>
  </p:clrMapOvr>
  <p:extLst>
    <p:ext uri="{DCECCB84-F9BA-43D5-87BE-67443E8EF086}">
      <p15:sldGuideLst>
        <p15:guide id="1" orient="horz" pos="3981">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p37"/>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7" name="Google Shape;137;p37"/>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chemeClr val="dk1"/>
              </a:buClr>
              <a:buSzPts val="3200"/>
              <a:buChar char="•"/>
              <a:defRPr sz="3200"/>
            </a:lvl1pPr>
            <a:lvl2pPr indent="-406400" lvl="1" marL="914400" rtl="0" algn="l">
              <a:lnSpc>
                <a:spcPct val="100000"/>
              </a:lnSpc>
              <a:spcBef>
                <a:spcPts val="560"/>
              </a:spcBef>
              <a:spcAft>
                <a:spcPts val="0"/>
              </a:spcAft>
              <a:buClr>
                <a:schemeClr val="dk1"/>
              </a:buClr>
              <a:buSzPts val="2800"/>
              <a:buChar char="–"/>
              <a:defRPr sz="2800"/>
            </a:lvl2pPr>
            <a:lvl3pPr indent="-381000" lvl="2" marL="1371600" rtl="0" algn="l">
              <a:lnSpc>
                <a:spcPct val="100000"/>
              </a:lnSpc>
              <a:spcBef>
                <a:spcPts val="480"/>
              </a:spcBef>
              <a:spcAft>
                <a:spcPts val="0"/>
              </a:spcAft>
              <a:buClr>
                <a:schemeClr val="dk1"/>
              </a:buClr>
              <a:buSzPts val="2400"/>
              <a:buChar char="•"/>
              <a:defRPr sz="2400"/>
            </a:lvl3pPr>
            <a:lvl4pPr indent="-355600" lvl="3" marL="1828800" rtl="0" algn="l">
              <a:lnSpc>
                <a:spcPct val="100000"/>
              </a:lnSpc>
              <a:spcBef>
                <a:spcPts val="400"/>
              </a:spcBef>
              <a:spcAft>
                <a:spcPts val="0"/>
              </a:spcAft>
              <a:buClr>
                <a:schemeClr val="dk1"/>
              </a:buClr>
              <a:buSzPts val="2000"/>
              <a:buChar char="–"/>
              <a:defRPr sz="2000"/>
            </a:lvl4pPr>
            <a:lvl5pPr indent="-355600" lvl="4" marL="2286000" rtl="0" algn="l">
              <a:lnSpc>
                <a:spcPct val="100000"/>
              </a:lnSpc>
              <a:spcBef>
                <a:spcPts val="400"/>
              </a:spcBef>
              <a:spcAft>
                <a:spcPts val="0"/>
              </a:spcAft>
              <a:buClr>
                <a:schemeClr val="dk1"/>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38" name="Google Shape;138;p37"/>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39" name="Google Shape;139;p3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0" name="Google Shape;140;p3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1" name="Google Shape;141;p3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p38"/>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chemeClr val="dk1"/>
              </a:buClr>
              <a:buSzPts val="2000"/>
              <a:buFont typeface="Calibri"/>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p38"/>
          <p:cNvSpPr/>
          <p:nvPr>
            <p:ph idx="2" type="pic"/>
          </p:nvPr>
        </p:nvSpPr>
        <p:spPr>
          <a:xfrm>
            <a:off x="1792288" y="612775"/>
            <a:ext cx="5486400" cy="4114800"/>
          </a:xfrm>
          <a:prstGeom prst="rect">
            <a:avLst/>
          </a:prstGeom>
          <a:noFill/>
          <a:ln>
            <a:noFill/>
          </a:ln>
        </p:spPr>
      </p:sp>
      <p:sp>
        <p:nvSpPr>
          <p:cNvPr id="145" name="Google Shape;145;p38"/>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chemeClr val="dk1"/>
              </a:buClr>
              <a:buSzPts val="1400"/>
              <a:buNone/>
              <a:defRPr sz="1400"/>
            </a:lvl1pPr>
            <a:lvl2pPr indent="-228600" lvl="1" marL="914400" rtl="0" algn="l">
              <a:lnSpc>
                <a:spcPct val="100000"/>
              </a:lnSpc>
              <a:spcBef>
                <a:spcPts val="240"/>
              </a:spcBef>
              <a:spcAft>
                <a:spcPts val="0"/>
              </a:spcAft>
              <a:buClr>
                <a:schemeClr val="dk1"/>
              </a:buClr>
              <a:buSzPts val="1200"/>
              <a:buNone/>
              <a:defRPr sz="1200"/>
            </a:lvl2pPr>
            <a:lvl3pPr indent="-228600" lvl="2" marL="1371600" rtl="0" algn="l">
              <a:lnSpc>
                <a:spcPct val="100000"/>
              </a:lnSpc>
              <a:spcBef>
                <a:spcPts val="200"/>
              </a:spcBef>
              <a:spcAft>
                <a:spcPts val="0"/>
              </a:spcAft>
              <a:buClr>
                <a:schemeClr val="dk1"/>
              </a:buClr>
              <a:buSzPts val="1000"/>
              <a:buNone/>
              <a:defRPr sz="1000"/>
            </a:lvl3pPr>
            <a:lvl4pPr indent="-228600" lvl="3" marL="1828800" rtl="0" algn="l">
              <a:lnSpc>
                <a:spcPct val="100000"/>
              </a:lnSpc>
              <a:spcBef>
                <a:spcPts val="180"/>
              </a:spcBef>
              <a:spcAft>
                <a:spcPts val="0"/>
              </a:spcAft>
              <a:buClr>
                <a:schemeClr val="dk1"/>
              </a:buClr>
              <a:buSzPts val="900"/>
              <a:buNone/>
              <a:defRPr sz="900"/>
            </a:lvl4pPr>
            <a:lvl5pPr indent="-228600" lvl="4" marL="2286000" rtl="0" algn="l">
              <a:lnSpc>
                <a:spcPct val="100000"/>
              </a:lnSpc>
              <a:spcBef>
                <a:spcPts val="180"/>
              </a:spcBef>
              <a:spcAft>
                <a:spcPts val="0"/>
              </a:spcAft>
              <a:buClr>
                <a:schemeClr val="dk1"/>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46" name="Google Shape;146;p3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7" name="Google Shape;147;p3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8" name="Google Shape;148;p3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 name="Google Shape;151;p39"/>
          <p:cNvSpPr txBox="1"/>
          <p:nvPr>
            <p:ph idx="1" type="body"/>
          </p:nvPr>
        </p:nvSpPr>
        <p:spPr>
          <a:xfrm rot="5400000">
            <a:off x="2308949" y="-251550"/>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52" name="Google Shape;152;p3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p3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 name="Google Shape;154;p3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p40"/>
          <p:cNvSpPr txBox="1"/>
          <p:nvPr>
            <p:ph type="title"/>
          </p:nvPr>
        </p:nvSpPr>
        <p:spPr>
          <a:xfrm rot="5400000">
            <a:off x="4732349" y="2171688"/>
            <a:ext cx="5851500" cy="20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7" name="Google Shape;157;p40"/>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58" name="Google Shape;158;p4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9" name="Google Shape;159;p4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0" name="Google Shape;160;p4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6" name="Shape 166"/>
        <p:cNvGrpSpPr/>
        <p:nvPr/>
      </p:nvGrpSpPr>
      <p:grpSpPr>
        <a:xfrm>
          <a:off x="0" y="0"/>
          <a:ext cx="0" cy="0"/>
          <a:chOff x="0" y="0"/>
          <a:chExt cx="0" cy="0"/>
        </a:xfrm>
      </p:grpSpPr>
      <p:sp>
        <p:nvSpPr>
          <p:cNvPr id="167" name="Google Shape;167;g1530f6b86cb_2_5"/>
          <p:cNvSpPr txBox="1"/>
          <p:nvPr>
            <p:ph type="title"/>
          </p:nvPr>
        </p:nvSpPr>
        <p:spPr>
          <a:xfrm>
            <a:off x="311700" y="517167"/>
            <a:ext cx="8520600" cy="763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68" name="Google Shape;168;g1530f6b86cb_2_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69" name="Google Shape;169;g1530f6b86cb_2_5"/>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0" name="Shape 170"/>
        <p:cNvGrpSpPr/>
        <p:nvPr/>
      </p:nvGrpSpPr>
      <p:grpSpPr>
        <a:xfrm>
          <a:off x="0" y="0"/>
          <a:ext cx="0" cy="0"/>
          <a:chOff x="0" y="0"/>
          <a:chExt cx="0" cy="0"/>
        </a:xfrm>
      </p:grpSpPr>
      <p:sp>
        <p:nvSpPr>
          <p:cNvPr id="171" name="Google Shape;171;g1530f6b86cb_2_9"/>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72" name="Google Shape;172;g1530f6b86cb_2_9"/>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3" name="Google Shape;173;g1530f6b86cb_2_9"/>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4" name="Shape 174"/>
        <p:cNvGrpSpPr/>
        <p:nvPr/>
      </p:nvGrpSpPr>
      <p:grpSpPr>
        <a:xfrm>
          <a:off x="0" y="0"/>
          <a:ext cx="0" cy="0"/>
          <a:chOff x="0" y="0"/>
          <a:chExt cx="0" cy="0"/>
        </a:xfrm>
      </p:grpSpPr>
      <p:sp>
        <p:nvSpPr>
          <p:cNvPr id="175" name="Google Shape;175;g1530f6b86cb_2_13"/>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76" name="Google Shape;176;g1530f6b86cb_2_13"/>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7" name="Shape 177"/>
        <p:cNvGrpSpPr/>
        <p:nvPr/>
      </p:nvGrpSpPr>
      <p:grpSpPr>
        <a:xfrm>
          <a:off x="0" y="0"/>
          <a:ext cx="0" cy="0"/>
          <a:chOff x="0" y="0"/>
          <a:chExt cx="0" cy="0"/>
        </a:xfrm>
      </p:grpSpPr>
      <p:sp>
        <p:nvSpPr>
          <p:cNvPr id="178" name="Google Shape;178;g1530f6b86cb_2_1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79" name="Google Shape;179;g1530f6b86cb_2_16"/>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80" name="Google Shape;180;g1530f6b86cb_2_16"/>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81" name="Google Shape;181;g1530f6b86cb_2_16"/>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2" name="Shape 182"/>
        <p:cNvGrpSpPr/>
        <p:nvPr/>
      </p:nvGrpSpPr>
      <p:grpSpPr>
        <a:xfrm>
          <a:off x="0" y="0"/>
          <a:ext cx="0" cy="0"/>
          <a:chOff x="0" y="0"/>
          <a:chExt cx="0" cy="0"/>
        </a:xfrm>
      </p:grpSpPr>
      <p:sp>
        <p:nvSpPr>
          <p:cNvPr id="183" name="Google Shape;183;g1530f6b86cb_2_2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84" name="Google Shape;184;g1530f6b86cb_2_21"/>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5" name="Shape 185"/>
        <p:cNvGrpSpPr/>
        <p:nvPr/>
      </p:nvGrpSpPr>
      <p:grpSpPr>
        <a:xfrm>
          <a:off x="0" y="0"/>
          <a:ext cx="0" cy="0"/>
          <a:chOff x="0" y="0"/>
          <a:chExt cx="0" cy="0"/>
        </a:xfrm>
      </p:grpSpPr>
      <p:sp>
        <p:nvSpPr>
          <p:cNvPr id="186" name="Google Shape;186;g1530f6b86cb_2_24"/>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rm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87" name="Google Shape;187;g1530f6b86cb_2_24"/>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rm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0"/>
              </a:spcBef>
              <a:spcAft>
                <a:spcPts val="0"/>
              </a:spcAft>
              <a:buSzPts val="1200"/>
              <a:buChar char="○"/>
              <a:defRPr sz="1200"/>
            </a:lvl2pPr>
            <a:lvl3pPr indent="-304800" lvl="2" marL="1371600" rtl="0" algn="l">
              <a:lnSpc>
                <a:spcPct val="115000"/>
              </a:lnSpc>
              <a:spcBef>
                <a:spcPts val="0"/>
              </a:spcBef>
              <a:spcAft>
                <a:spcPts val="0"/>
              </a:spcAft>
              <a:buSzPts val="1200"/>
              <a:buChar char="■"/>
              <a:defRPr sz="1200"/>
            </a:lvl3pPr>
            <a:lvl4pPr indent="-304800" lvl="3" marL="1828800" rtl="0" algn="l">
              <a:lnSpc>
                <a:spcPct val="115000"/>
              </a:lnSpc>
              <a:spcBef>
                <a:spcPts val="0"/>
              </a:spcBef>
              <a:spcAft>
                <a:spcPts val="0"/>
              </a:spcAft>
              <a:buSzPts val="1200"/>
              <a:buChar char="●"/>
              <a:defRPr sz="1200"/>
            </a:lvl4pPr>
            <a:lvl5pPr indent="-304800" lvl="4" marL="2286000" rtl="0" algn="l">
              <a:lnSpc>
                <a:spcPct val="115000"/>
              </a:lnSpc>
              <a:spcBef>
                <a:spcPts val="0"/>
              </a:spcBef>
              <a:spcAft>
                <a:spcPts val="0"/>
              </a:spcAft>
              <a:buSzPts val="1200"/>
              <a:buChar char="○"/>
              <a:defRPr sz="1200"/>
            </a:lvl5pPr>
            <a:lvl6pPr indent="-304800" lvl="5" marL="2743200" rtl="0" algn="l">
              <a:lnSpc>
                <a:spcPct val="115000"/>
              </a:lnSpc>
              <a:spcBef>
                <a:spcPts val="0"/>
              </a:spcBef>
              <a:spcAft>
                <a:spcPts val="0"/>
              </a:spcAft>
              <a:buSzPts val="1200"/>
              <a:buChar char="■"/>
              <a:defRPr sz="1200"/>
            </a:lvl6pPr>
            <a:lvl7pPr indent="-304800" lvl="6" marL="3200400" rtl="0" algn="l">
              <a:lnSpc>
                <a:spcPct val="115000"/>
              </a:lnSpc>
              <a:spcBef>
                <a:spcPts val="0"/>
              </a:spcBef>
              <a:spcAft>
                <a:spcPts val="0"/>
              </a:spcAft>
              <a:buSzPts val="1200"/>
              <a:buChar char="●"/>
              <a:defRPr sz="1200"/>
            </a:lvl7pPr>
            <a:lvl8pPr indent="-304800" lvl="7" marL="3657600" rtl="0" algn="l">
              <a:lnSpc>
                <a:spcPct val="115000"/>
              </a:lnSpc>
              <a:spcBef>
                <a:spcPts val="0"/>
              </a:spcBef>
              <a:spcAft>
                <a:spcPts val="0"/>
              </a:spcAft>
              <a:buSzPts val="1200"/>
              <a:buChar char="○"/>
              <a:defRPr sz="1200"/>
            </a:lvl8pPr>
            <a:lvl9pPr indent="-304800" lvl="8" marL="4114800" rtl="0" algn="l">
              <a:lnSpc>
                <a:spcPct val="115000"/>
              </a:lnSpc>
              <a:spcBef>
                <a:spcPts val="0"/>
              </a:spcBef>
              <a:spcAft>
                <a:spcPts val="0"/>
              </a:spcAft>
              <a:buSzPts val="1200"/>
              <a:buChar char="■"/>
              <a:defRPr sz="1200"/>
            </a:lvl9pPr>
          </a:lstStyle>
          <a:p/>
        </p:txBody>
      </p:sp>
      <p:sp>
        <p:nvSpPr>
          <p:cNvPr id="188" name="Google Shape;188;g1530f6b86cb_2_24"/>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 name="Shape 27"/>
        <p:cNvGrpSpPr/>
        <p:nvPr/>
      </p:nvGrpSpPr>
      <p:grpSpPr>
        <a:xfrm>
          <a:off x="0" y="0"/>
          <a:ext cx="0" cy="0"/>
          <a:chOff x="0" y="0"/>
          <a:chExt cx="0" cy="0"/>
        </a:xfrm>
      </p:grpSpPr>
      <p:sp>
        <p:nvSpPr>
          <p:cNvPr id="28" name="Google Shape;28;p26"/>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29" name="Google Shape;29;p26"/>
          <p:cNvSpPr txBox="1"/>
          <p:nvPr>
            <p:ph idx="1" type="subTitle"/>
          </p:nvPr>
        </p:nvSpPr>
        <p:spPr>
          <a:xfrm>
            <a:off x="235500" y="2479975"/>
            <a:ext cx="3969600" cy="3610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400"/>
              <a:buNone/>
              <a:defRPr sz="24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0" name="Google Shape;30;p26"/>
          <p:cNvSpPr/>
          <p:nvPr/>
        </p:nvSpPr>
        <p:spPr>
          <a:xfrm>
            <a:off x="0" y="0"/>
            <a:ext cx="9163800" cy="21717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6"/>
          <p:cNvSpPr txBox="1"/>
          <p:nvPr>
            <p:ph idx="2" type="subTitle"/>
          </p:nvPr>
        </p:nvSpPr>
        <p:spPr>
          <a:xfrm>
            <a:off x="4872600" y="2479975"/>
            <a:ext cx="3969600" cy="36105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400"/>
              <a:buNone/>
              <a:defRPr sz="24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2" name="Google Shape;32;p26"/>
          <p:cNvSpPr txBox="1"/>
          <p:nvPr>
            <p:ph type="title"/>
          </p:nvPr>
        </p:nvSpPr>
        <p:spPr>
          <a:xfrm>
            <a:off x="357000" y="375125"/>
            <a:ext cx="4844100" cy="159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9" name="Shape 189"/>
        <p:cNvGrpSpPr/>
        <p:nvPr/>
      </p:nvGrpSpPr>
      <p:grpSpPr>
        <a:xfrm>
          <a:off x="0" y="0"/>
          <a:ext cx="0" cy="0"/>
          <a:chOff x="0" y="0"/>
          <a:chExt cx="0" cy="0"/>
        </a:xfrm>
      </p:grpSpPr>
      <p:sp>
        <p:nvSpPr>
          <p:cNvPr id="190" name="Google Shape;190;g1530f6b86cb_2_28"/>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91" name="Google Shape;191;g1530f6b86cb_2_28"/>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2" name="Shape 192"/>
        <p:cNvGrpSpPr/>
        <p:nvPr/>
      </p:nvGrpSpPr>
      <p:grpSpPr>
        <a:xfrm>
          <a:off x="0" y="0"/>
          <a:ext cx="0" cy="0"/>
          <a:chOff x="0" y="0"/>
          <a:chExt cx="0" cy="0"/>
        </a:xfrm>
      </p:grpSpPr>
      <p:sp>
        <p:nvSpPr>
          <p:cNvPr id="193" name="Google Shape;193;g1530f6b86cb_2_31"/>
          <p:cNvSpPr/>
          <p:nvPr/>
        </p:nvSpPr>
        <p:spPr>
          <a:xfrm>
            <a:off x="4572000" y="-175"/>
            <a:ext cx="4572000" cy="631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1530f6b86cb_2_31"/>
          <p:cNvSpPr txBox="1"/>
          <p:nvPr>
            <p:ph type="title"/>
          </p:nvPr>
        </p:nvSpPr>
        <p:spPr>
          <a:xfrm>
            <a:off x="265500" y="1644233"/>
            <a:ext cx="4045200" cy="1976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95" name="Google Shape;195;g1530f6b86cb_2_31"/>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6" name="Google Shape;196;g1530f6b86cb_2_31"/>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7" name="Shape 197"/>
        <p:cNvGrpSpPr/>
        <p:nvPr/>
      </p:nvGrpSpPr>
      <p:grpSpPr>
        <a:xfrm>
          <a:off x="0" y="0"/>
          <a:ext cx="0" cy="0"/>
          <a:chOff x="0" y="0"/>
          <a:chExt cx="0" cy="0"/>
        </a:xfrm>
      </p:grpSpPr>
      <p:sp>
        <p:nvSpPr>
          <p:cNvPr id="198" name="Google Shape;198;g1530f6b86cb_2_36"/>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800"/>
              <a:buNone/>
              <a:defRPr/>
            </a:lvl1pPr>
          </a:lstStyle>
          <a:p/>
        </p:txBody>
      </p:sp>
      <p:sp>
        <p:nvSpPr>
          <p:cNvPr id="199" name="Google Shape;199;g1530f6b86cb_2_36"/>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0" name="Shape 200"/>
        <p:cNvGrpSpPr/>
        <p:nvPr/>
      </p:nvGrpSpPr>
      <p:grpSpPr>
        <a:xfrm>
          <a:off x="0" y="0"/>
          <a:ext cx="0" cy="0"/>
          <a:chOff x="0" y="0"/>
          <a:chExt cx="0" cy="0"/>
        </a:xfrm>
      </p:grpSpPr>
      <p:sp>
        <p:nvSpPr>
          <p:cNvPr id="201" name="Google Shape;201;g1530f6b86cb_2_39"/>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202" name="Google Shape;202;g1530f6b86cb_2_39"/>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203" name="Google Shape;203;g1530f6b86cb_2_39"/>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4" name="Shape 204"/>
        <p:cNvGrpSpPr/>
        <p:nvPr/>
      </p:nvGrpSpPr>
      <p:grpSpPr>
        <a:xfrm>
          <a:off x="0" y="0"/>
          <a:ext cx="0" cy="0"/>
          <a:chOff x="0" y="0"/>
          <a:chExt cx="0" cy="0"/>
        </a:xfrm>
      </p:grpSpPr>
      <p:sp>
        <p:nvSpPr>
          <p:cNvPr id="205" name="Google Shape;205;g1530f6b86cb_2_43"/>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2" name="Shape 212"/>
        <p:cNvGrpSpPr/>
        <p:nvPr/>
      </p:nvGrpSpPr>
      <p:grpSpPr>
        <a:xfrm>
          <a:off x="0" y="0"/>
          <a:ext cx="0" cy="0"/>
          <a:chOff x="0" y="0"/>
          <a:chExt cx="0" cy="0"/>
        </a:xfrm>
      </p:grpSpPr>
      <p:sp>
        <p:nvSpPr>
          <p:cNvPr id="213" name="Google Shape;213;g1530f6b86cb_2_61"/>
          <p:cNvSpPr/>
          <p:nvPr/>
        </p:nvSpPr>
        <p:spPr>
          <a:xfrm>
            <a:off x="-67850" y="-81075"/>
            <a:ext cx="9231600" cy="1723200"/>
          </a:xfrm>
          <a:prstGeom prst="rect">
            <a:avLst/>
          </a:prstGeom>
          <a:solidFill>
            <a:srgbClr val="0055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1530f6b86cb_2_61"/>
          <p:cNvSpPr/>
          <p:nvPr>
            <p:ph idx="2" type="pic"/>
          </p:nvPr>
        </p:nvSpPr>
        <p:spPr>
          <a:xfrm>
            <a:off x="4582125" y="1642200"/>
            <a:ext cx="4562100" cy="4677000"/>
          </a:xfrm>
          <a:prstGeom prst="rect">
            <a:avLst/>
          </a:prstGeom>
          <a:noFill/>
          <a:ln>
            <a:noFill/>
          </a:ln>
        </p:spPr>
      </p:sp>
      <p:sp>
        <p:nvSpPr>
          <p:cNvPr id="215" name="Google Shape;215;g1530f6b86cb_2_61"/>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4200"/>
              <a:buNone/>
              <a:defRPr b="1" sz="4200">
                <a:solidFill>
                  <a:schemeClr val="l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16" name="Google Shape;216;g1530f6b86cb_2_61"/>
          <p:cNvSpPr txBox="1"/>
          <p:nvPr>
            <p:ph idx="1" type="body"/>
          </p:nvPr>
        </p:nvSpPr>
        <p:spPr>
          <a:xfrm>
            <a:off x="235500" y="1841425"/>
            <a:ext cx="8596800" cy="29097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dk1"/>
              </a:buClr>
              <a:buSzPts val="1800"/>
              <a:buChar char="●"/>
              <a:defRPr>
                <a:solidFill>
                  <a:schemeClr val="dk1"/>
                </a:solidFill>
              </a:defRPr>
            </a:lvl1pPr>
            <a:lvl2pPr indent="-317500" lvl="1" marL="914400" rtl="0" algn="l">
              <a:lnSpc>
                <a:spcPct val="115000"/>
              </a:lnSpc>
              <a:spcBef>
                <a:spcPts val="0"/>
              </a:spcBef>
              <a:spcAft>
                <a:spcPts val="0"/>
              </a:spcAft>
              <a:buClr>
                <a:schemeClr val="dk1"/>
              </a:buClr>
              <a:buSzPts val="1400"/>
              <a:buChar char="○"/>
              <a:defRPr>
                <a:solidFill>
                  <a:schemeClr val="dk1"/>
                </a:solidFill>
              </a:defRPr>
            </a:lvl2pPr>
            <a:lvl3pPr indent="-317500" lvl="2" marL="1371600" rtl="0" algn="l">
              <a:lnSpc>
                <a:spcPct val="115000"/>
              </a:lnSpc>
              <a:spcBef>
                <a:spcPts val="0"/>
              </a:spcBef>
              <a:spcAft>
                <a:spcPts val="0"/>
              </a:spcAft>
              <a:buClr>
                <a:schemeClr val="dk1"/>
              </a:buClr>
              <a:buSzPts val="1400"/>
              <a:buChar char="■"/>
              <a:defRPr>
                <a:solidFill>
                  <a:schemeClr val="dk1"/>
                </a:solidFill>
              </a:defRPr>
            </a:lvl3pPr>
            <a:lvl4pPr indent="-317500" lvl="3" marL="1828800" rtl="0" algn="l">
              <a:lnSpc>
                <a:spcPct val="115000"/>
              </a:lnSpc>
              <a:spcBef>
                <a:spcPts val="0"/>
              </a:spcBef>
              <a:spcAft>
                <a:spcPts val="0"/>
              </a:spcAft>
              <a:buClr>
                <a:schemeClr val="dk1"/>
              </a:buClr>
              <a:buSzPts val="1400"/>
              <a:buChar char="●"/>
              <a:defRPr>
                <a:solidFill>
                  <a:schemeClr val="dk1"/>
                </a:solidFill>
              </a:defRPr>
            </a:lvl4pPr>
            <a:lvl5pPr indent="-317500" lvl="4" marL="2286000" rtl="0" algn="l">
              <a:lnSpc>
                <a:spcPct val="115000"/>
              </a:lnSpc>
              <a:spcBef>
                <a:spcPts val="0"/>
              </a:spcBef>
              <a:spcAft>
                <a:spcPts val="0"/>
              </a:spcAft>
              <a:buClr>
                <a:schemeClr val="dk1"/>
              </a:buClr>
              <a:buSzPts val="1400"/>
              <a:buChar char="○"/>
              <a:defRPr>
                <a:solidFill>
                  <a:schemeClr val="dk1"/>
                </a:solidFill>
              </a:defRPr>
            </a:lvl5pPr>
            <a:lvl6pPr indent="-317500" lvl="5" marL="2743200" rtl="0" algn="l">
              <a:lnSpc>
                <a:spcPct val="115000"/>
              </a:lnSpc>
              <a:spcBef>
                <a:spcPts val="0"/>
              </a:spcBef>
              <a:spcAft>
                <a:spcPts val="0"/>
              </a:spcAft>
              <a:buClr>
                <a:schemeClr val="dk1"/>
              </a:buClr>
              <a:buSzPts val="1400"/>
              <a:buChar char="■"/>
              <a:defRPr>
                <a:solidFill>
                  <a:schemeClr val="dk1"/>
                </a:solidFill>
              </a:defRPr>
            </a:lvl6pPr>
            <a:lvl7pPr indent="-317500" lvl="6" marL="3200400" rtl="0" algn="l">
              <a:lnSpc>
                <a:spcPct val="115000"/>
              </a:lnSpc>
              <a:spcBef>
                <a:spcPts val="0"/>
              </a:spcBef>
              <a:spcAft>
                <a:spcPts val="0"/>
              </a:spcAft>
              <a:buClr>
                <a:schemeClr val="dk1"/>
              </a:buClr>
              <a:buSzPts val="1400"/>
              <a:buChar char="●"/>
              <a:defRPr>
                <a:solidFill>
                  <a:schemeClr val="dk1"/>
                </a:solidFill>
              </a:defRPr>
            </a:lvl7pPr>
            <a:lvl8pPr indent="-317500" lvl="7" marL="3657600" rtl="0" algn="l">
              <a:lnSpc>
                <a:spcPct val="115000"/>
              </a:lnSpc>
              <a:spcBef>
                <a:spcPts val="0"/>
              </a:spcBef>
              <a:spcAft>
                <a:spcPts val="0"/>
              </a:spcAft>
              <a:buClr>
                <a:schemeClr val="dk1"/>
              </a:buClr>
              <a:buSzPts val="1400"/>
              <a:buChar char="○"/>
              <a:defRPr>
                <a:solidFill>
                  <a:schemeClr val="dk1"/>
                </a:solidFill>
              </a:defRPr>
            </a:lvl8pPr>
            <a:lvl9pPr indent="-317500" lvl="8" marL="4114800" rtl="0" algn="l">
              <a:lnSpc>
                <a:spcPct val="115000"/>
              </a:lnSpc>
              <a:spcBef>
                <a:spcPts val="0"/>
              </a:spcBef>
              <a:spcAft>
                <a:spcPts val="0"/>
              </a:spcAft>
              <a:buClr>
                <a:schemeClr val="dk1"/>
              </a:buClr>
              <a:buSzPts val="1400"/>
              <a:buChar char="■"/>
              <a:defRPr>
                <a:solidFill>
                  <a:schemeClr val="dk1"/>
                </a:solidFill>
              </a:defRPr>
            </a:lvl9pPr>
          </a:lstStyle>
          <a:p/>
        </p:txBody>
      </p:sp>
      <p:sp>
        <p:nvSpPr>
          <p:cNvPr id="217" name="Google Shape;217;g1530f6b86cb_2_61"/>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218" name="Google Shape;218;g1530f6b86cb_2_61"/>
          <p:cNvSpPr txBox="1"/>
          <p:nvPr>
            <p:ph idx="3"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9" name="Shape 219"/>
        <p:cNvGrpSpPr/>
        <p:nvPr/>
      </p:nvGrpSpPr>
      <p:grpSpPr>
        <a:xfrm>
          <a:off x="0" y="0"/>
          <a:ext cx="0" cy="0"/>
          <a:chOff x="0" y="0"/>
          <a:chExt cx="0" cy="0"/>
        </a:xfrm>
      </p:grpSpPr>
      <p:sp>
        <p:nvSpPr>
          <p:cNvPr id="220" name="Google Shape;220;g1530f6b86cb_2_68"/>
          <p:cNvSpPr/>
          <p:nvPr/>
        </p:nvSpPr>
        <p:spPr>
          <a:xfrm>
            <a:off x="0" y="3399750"/>
            <a:ext cx="9144000" cy="3610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1530f6b86cb_2_68"/>
          <p:cNvSpPr txBox="1"/>
          <p:nvPr>
            <p:ph idx="12" type="sldNum"/>
          </p:nvPr>
        </p:nvSpPr>
        <p:spPr>
          <a:xfrm>
            <a:off x="3192201" y="6319225"/>
            <a:ext cx="57528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  </a:t>
            </a:r>
            <a:fld id="{00000000-1234-1234-1234-123412341234}" type="slidenum">
              <a:rPr lang="en-US"/>
              <a:t>‹#›</a:t>
            </a:fld>
            <a:endParaRPr/>
          </a:p>
        </p:txBody>
      </p:sp>
      <p:sp>
        <p:nvSpPr>
          <p:cNvPr id="222" name="Google Shape;222;g1530f6b86cb_2_68"/>
          <p:cNvSpPr txBox="1"/>
          <p:nvPr>
            <p:ph idx="2"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
        <p:nvSpPr>
          <p:cNvPr id="223" name="Google Shape;223;g1530f6b86cb_2_68"/>
          <p:cNvSpPr/>
          <p:nvPr/>
        </p:nvSpPr>
        <p:spPr>
          <a:xfrm>
            <a:off x="-81450" y="-115350"/>
            <a:ext cx="9225300" cy="3544200"/>
          </a:xfrm>
          <a:prstGeom prst="rect">
            <a:avLst/>
          </a:prstGeom>
          <a:solidFill>
            <a:srgbClr val="520C5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1530f6b86cb_2_68"/>
          <p:cNvSpPr txBox="1"/>
          <p:nvPr>
            <p:ph idx="1" type="subTitle"/>
          </p:nvPr>
        </p:nvSpPr>
        <p:spPr>
          <a:xfrm>
            <a:off x="311750" y="131025"/>
            <a:ext cx="8520600" cy="524700"/>
          </a:xfrm>
          <a:prstGeom prst="rect">
            <a:avLst/>
          </a:prstGeom>
          <a:noFill/>
          <a:ln>
            <a:noFill/>
          </a:ln>
        </p:spPr>
        <p:txBody>
          <a:bodyPr anchorCtr="0" anchor="t" bIns="91425" lIns="91425" spcFirstLastPara="1" rIns="91425" wrap="square" tIns="91425">
            <a:normAutofit/>
          </a:bodyPr>
          <a:lstStyle>
            <a:lvl1pPr lvl="0" rtl="0" algn="ctr">
              <a:lnSpc>
                <a:spcPct val="115000"/>
              </a:lnSpc>
              <a:spcBef>
                <a:spcPts val="0"/>
              </a:spcBef>
              <a:spcAft>
                <a:spcPts val="0"/>
              </a:spcAft>
              <a:buClr>
                <a:srgbClr val="FFEABA"/>
              </a:buClr>
              <a:buSzPts val="2800"/>
              <a:buFont typeface="Lato Black"/>
              <a:buNone/>
              <a:defRPr sz="2800">
                <a:solidFill>
                  <a:srgbClr val="FFEABA"/>
                </a:solidFill>
                <a:latin typeface="Lato Black"/>
                <a:ea typeface="Lato Black"/>
                <a:cs typeface="Lato Black"/>
                <a:sym typeface="Lato Black"/>
              </a:defRPr>
            </a:lvl1pPr>
            <a:lvl2pPr lvl="1" rtl="0" algn="r">
              <a:lnSpc>
                <a:spcPct val="115000"/>
              </a:lnSpc>
              <a:spcBef>
                <a:spcPts val="0"/>
              </a:spcBef>
              <a:spcAft>
                <a:spcPts val="0"/>
              </a:spcAft>
              <a:buSzPts val="1400"/>
              <a:buNone/>
              <a:defRPr/>
            </a:lvl2pPr>
            <a:lvl3pPr lvl="2" rtl="0" algn="r">
              <a:lnSpc>
                <a:spcPct val="115000"/>
              </a:lnSpc>
              <a:spcBef>
                <a:spcPts val="0"/>
              </a:spcBef>
              <a:spcAft>
                <a:spcPts val="0"/>
              </a:spcAft>
              <a:buSzPts val="1400"/>
              <a:buNone/>
              <a:defRPr/>
            </a:lvl3pPr>
            <a:lvl4pPr lvl="3" rtl="0" algn="r">
              <a:lnSpc>
                <a:spcPct val="115000"/>
              </a:lnSpc>
              <a:spcBef>
                <a:spcPts val="0"/>
              </a:spcBef>
              <a:spcAft>
                <a:spcPts val="0"/>
              </a:spcAft>
              <a:buSzPts val="1400"/>
              <a:buNone/>
              <a:defRPr/>
            </a:lvl4pPr>
            <a:lvl5pPr lvl="4" rtl="0" algn="r">
              <a:lnSpc>
                <a:spcPct val="115000"/>
              </a:lnSpc>
              <a:spcBef>
                <a:spcPts val="0"/>
              </a:spcBef>
              <a:spcAft>
                <a:spcPts val="0"/>
              </a:spcAft>
              <a:buSzPts val="1400"/>
              <a:buNone/>
              <a:defRPr/>
            </a:lvl5pPr>
            <a:lvl6pPr lvl="5" rtl="0" algn="r">
              <a:lnSpc>
                <a:spcPct val="115000"/>
              </a:lnSpc>
              <a:spcBef>
                <a:spcPts val="0"/>
              </a:spcBef>
              <a:spcAft>
                <a:spcPts val="0"/>
              </a:spcAft>
              <a:buSzPts val="1400"/>
              <a:buNone/>
              <a:defRPr/>
            </a:lvl6pPr>
            <a:lvl7pPr lvl="6" rtl="0" algn="r">
              <a:lnSpc>
                <a:spcPct val="115000"/>
              </a:lnSpc>
              <a:spcBef>
                <a:spcPts val="0"/>
              </a:spcBef>
              <a:spcAft>
                <a:spcPts val="0"/>
              </a:spcAft>
              <a:buSzPts val="1400"/>
              <a:buNone/>
              <a:defRPr/>
            </a:lvl7pPr>
            <a:lvl8pPr lvl="7" rtl="0" algn="r">
              <a:lnSpc>
                <a:spcPct val="115000"/>
              </a:lnSpc>
              <a:spcBef>
                <a:spcPts val="0"/>
              </a:spcBef>
              <a:spcAft>
                <a:spcPts val="0"/>
              </a:spcAft>
              <a:buSzPts val="1400"/>
              <a:buNone/>
              <a:defRPr/>
            </a:lvl8pPr>
            <a:lvl9pPr lvl="8" rtl="0" algn="r">
              <a:lnSpc>
                <a:spcPct val="115000"/>
              </a:lnSpc>
              <a:spcBef>
                <a:spcPts val="0"/>
              </a:spcBef>
              <a:spcAft>
                <a:spcPts val="0"/>
              </a:spcAft>
              <a:buSzPts val="1400"/>
              <a:buNone/>
              <a:defRPr/>
            </a:lvl9pPr>
          </a:lstStyle>
          <a:p/>
        </p:txBody>
      </p:sp>
      <p:sp>
        <p:nvSpPr>
          <p:cNvPr id="225" name="Google Shape;225;g1530f6b86cb_2_68"/>
          <p:cNvSpPr txBox="1"/>
          <p:nvPr>
            <p:ph type="title"/>
          </p:nvPr>
        </p:nvSpPr>
        <p:spPr>
          <a:xfrm>
            <a:off x="311700" y="770525"/>
            <a:ext cx="8520600" cy="8718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lt1"/>
              </a:buClr>
              <a:buSzPts val="4200"/>
              <a:buNone/>
              <a:defRPr>
                <a:solidFill>
                  <a:schemeClr val="lt1"/>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extLst>
    <p:ext uri="{DCECCB84-F9BA-43D5-87BE-67443E8EF086}">
      <p15:sldGuideLst>
        <p15:guide id="1" orient="horz" pos="2160">
          <p15:clr>
            <a:srgbClr val="FA7B17"/>
          </p15:clr>
        </p15:guide>
        <p15:guide id="2" pos="2886">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6" name="Shape 226"/>
        <p:cNvGrpSpPr/>
        <p:nvPr/>
      </p:nvGrpSpPr>
      <p:grpSpPr>
        <a:xfrm>
          <a:off x="0" y="0"/>
          <a:ext cx="0" cy="0"/>
          <a:chOff x="0" y="0"/>
          <a:chExt cx="0" cy="0"/>
        </a:xfrm>
      </p:grpSpPr>
      <p:sp>
        <p:nvSpPr>
          <p:cNvPr id="227" name="Google Shape;227;g1530f6b86cb_2_75"/>
          <p:cNvSpPr/>
          <p:nvPr/>
        </p:nvSpPr>
        <p:spPr>
          <a:xfrm>
            <a:off x="4572000" y="1642325"/>
            <a:ext cx="4572000" cy="4677000"/>
          </a:xfrm>
          <a:prstGeom prst="rect">
            <a:avLst/>
          </a:prstGeom>
          <a:solidFill>
            <a:srgbClr val="005596">
              <a:alpha val="1882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1530f6b86cb_2_75"/>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229" name="Google Shape;229;g1530f6b86cb_2_75"/>
          <p:cNvSpPr/>
          <p:nvPr/>
        </p:nvSpPr>
        <p:spPr>
          <a:xfrm>
            <a:off x="-67850" y="-67475"/>
            <a:ext cx="9231600" cy="17097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1530f6b86cb_2_75"/>
          <p:cNvSpPr txBox="1"/>
          <p:nvPr>
            <p:ph idx="1" type="subTitle"/>
          </p:nvPr>
        </p:nvSpPr>
        <p:spPr>
          <a:xfrm>
            <a:off x="4896025" y="2123500"/>
            <a:ext cx="3529800" cy="3886800"/>
          </a:xfrm>
          <a:prstGeom prst="rect">
            <a:avLst/>
          </a:prstGeom>
          <a:no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chemeClr val="dk1"/>
              </a:buClr>
              <a:buSzPts val="2800"/>
              <a:buFont typeface="Lato Black"/>
              <a:buNone/>
              <a:defRPr sz="2800">
                <a:solidFill>
                  <a:schemeClr val="dk1"/>
                </a:solidFill>
                <a:latin typeface="Lato Black"/>
                <a:ea typeface="Lato Black"/>
                <a:cs typeface="Lato Black"/>
                <a:sym typeface="Lato Black"/>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231" name="Google Shape;231;g1530f6b86cb_2_75"/>
          <p:cNvSpPr txBox="1"/>
          <p:nvPr>
            <p:ph type="title"/>
          </p:nvPr>
        </p:nvSpPr>
        <p:spPr>
          <a:xfrm>
            <a:off x="357000" y="375125"/>
            <a:ext cx="7829700" cy="901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4200"/>
              <a:buNone/>
              <a:defRPr b="1" sz="4200">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232" name="Google Shape;232;g1530f6b86cb_2_75"/>
          <p:cNvSpPr txBox="1"/>
          <p:nvPr>
            <p:ph idx="2"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
        <p:nvSpPr>
          <p:cNvPr id="233" name="Google Shape;233;g1530f6b86cb_2_75"/>
          <p:cNvSpPr/>
          <p:nvPr>
            <p:ph idx="3" type="pic"/>
          </p:nvPr>
        </p:nvSpPr>
        <p:spPr>
          <a:xfrm>
            <a:off x="0" y="1642200"/>
            <a:ext cx="4562100" cy="4677000"/>
          </a:xfrm>
          <a:prstGeom prst="rect">
            <a:avLst/>
          </a:prstGeom>
          <a:noFill/>
          <a:ln>
            <a:noFill/>
          </a:ln>
        </p:spPr>
      </p:sp>
    </p:spTree>
  </p:cSld>
  <p:clrMapOvr>
    <a:masterClrMapping/>
  </p:clrMapOvr>
  <p:extLst>
    <p:ext uri="{DCECCB84-F9BA-43D5-87BE-67443E8EF086}">
      <p15:sldGuideLst>
        <p15:guide id="1" pos="2880">
          <p15:clr>
            <a:srgbClr val="FA7B17"/>
          </p15:clr>
        </p15:guide>
        <p15:guide id="2" orient="horz" pos="3981">
          <p15:clr>
            <a:srgbClr val="FA7B17"/>
          </p15:clr>
        </p15:guide>
        <p15:guide id="3" orient="horz" pos="2160">
          <p15:clr>
            <a:srgbClr val="FA7B17"/>
          </p15:clr>
        </p15:guide>
        <p15:guide id="4" orient="horz" pos="1035">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4" name="Shape 234"/>
        <p:cNvGrpSpPr/>
        <p:nvPr/>
      </p:nvGrpSpPr>
      <p:grpSpPr>
        <a:xfrm>
          <a:off x="0" y="0"/>
          <a:ext cx="0" cy="0"/>
          <a:chOff x="0" y="0"/>
          <a:chExt cx="0" cy="0"/>
        </a:xfrm>
      </p:grpSpPr>
      <p:sp>
        <p:nvSpPr>
          <p:cNvPr id="235" name="Google Shape;235;g1530f6b86cb_2_83"/>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4200"/>
              <a:buNone/>
              <a:defRPr sz="42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36" name="Google Shape;236;g1530f6b86cb_2_83"/>
          <p:cNvSpPr txBox="1"/>
          <p:nvPr>
            <p:ph idx="1" type="body"/>
          </p:nvPr>
        </p:nvSpPr>
        <p:spPr>
          <a:xfrm>
            <a:off x="311700" y="1841433"/>
            <a:ext cx="3999900" cy="45552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chemeClr val="dk1"/>
              </a:buClr>
              <a:buSzPts val="1400"/>
              <a:buChar char="●"/>
              <a:defRPr sz="1400">
                <a:solidFill>
                  <a:schemeClr val="dk1"/>
                </a:solidFill>
              </a:defRPr>
            </a:lvl1pPr>
            <a:lvl2pPr indent="-304800" lvl="1" marL="914400" rtl="0" algn="l">
              <a:lnSpc>
                <a:spcPct val="115000"/>
              </a:lnSpc>
              <a:spcBef>
                <a:spcPts val="0"/>
              </a:spcBef>
              <a:spcAft>
                <a:spcPts val="0"/>
              </a:spcAft>
              <a:buClr>
                <a:schemeClr val="dk1"/>
              </a:buClr>
              <a:buSzPts val="1200"/>
              <a:buChar char="○"/>
              <a:defRPr sz="1200">
                <a:solidFill>
                  <a:schemeClr val="dk1"/>
                </a:solidFill>
              </a:defRPr>
            </a:lvl2pPr>
            <a:lvl3pPr indent="-304800" lvl="2" marL="1371600" rtl="0" algn="l">
              <a:lnSpc>
                <a:spcPct val="115000"/>
              </a:lnSpc>
              <a:spcBef>
                <a:spcPts val="0"/>
              </a:spcBef>
              <a:spcAft>
                <a:spcPts val="0"/>
              </a:spcAft>
              <a:buClr>
                <a:schemeClr val="dk1"/>
              </a:buClr>
              <a:buSzPts val="1200"/>
              <a:buChar char="■"/>
              <a:defRPr sz="1200">
                <a:solidFill>
                  <a:schemeClr val="dk1"/>
                </a:solidFill>
              </a:defRPr>
            </a:lvl3pPr>
            <a:lvl4pPr indent="-304800" lvl="3" marL="1828800" rtl="0" algn="l">
              <a:lnSpc>
                <a:spcPct val="115000"/>
              </a:lnSpc>
              <a:spcBef>
                <a:spcPts val="0"/>
              </a:spcBef>
              <a:spcAft>
                <a:spcPts val="0"/>
              </a:spcAft>
              <a:buClr>
                <a:schemeClr val="dk1"/>
              </a:buClr>
              <a:buSzPts val="1200"/>
              <a:buChar char="●"/>
              <a:defRPr sz="1200">
                <a:solidFill>
                  <a:schemeClr val="dk1"/>
                </a:solidFill>
              </a:defRPr>
            </a:lvl4pPr>
            <a:lvl5pPr indent="-304800" lvl="4" marL="2286000" rtl="0" algn="l">
              <a:lnSpc>
                <a:spcPct val="115000"/>
              </a:lnSpc>
              <a:spcBef>
                <a:spcPts val="0"/>
              </a:spcBef>
              <a:spcAft>
                <a:spcPts val="0"/>
              </a:spcAft>
              <a:buClr>
                <a:schemeClr val="dk1"/>
              </a:buClr>
              <a:buSzPts val="1200"/>
              <a:buChar char="○"/>
              <a:defRPr sz="1200">
                <a:solidFill>
                  <a:schemeClr val="dk1"/>
                </a:solidFill>
              </a:defRPr>
            </a:lvl5pPr>
            <a:lvl6pPr indent="-304800" lvl="5" marL="2743200" rtl="0" algn="l">
              <a:lnSpc>
                <a:spcPct val="115000"/>
              </a:lnSpc>
              <a:spcBef>
                <a:spcPts val="0"/>
              </a:spcBef>
              <a:spcAft>
                <a:spcPts val="0"/>
              </a:spcAft>
              <a:buClr>
                <a:schemeClr val="dk1"/>
              </a:buClr>
              <a:buSzPts val="1200"/>
              <a:buChar char="■"/>
              <a:defRPr sz="1200">
                <a:solidFill>
                  <a:schemeClr val="dk1"/>
                </a:solidFill>
              </a:defRPr>
            </a:lvl6pPr>
            <a:lvl7pPr indent="-304800" lvl="6" marL="3200400" rtl="0" algn="l">
              <a:lnSpc>
                <a:spcPct val="115000"/>
              </a:lnSpc>
              <a:spcBef>
                <a:spcPts val="0"/>
              </a:spcBef>
              <a:spcAft>
                <a:spcPts val="0"/>
              </a:spcAft>
              <a:buClr>
                <a:schemeClr val="dk1"/>
              </a:buClr>
              <a:buSzPts val="1200"/>
              <a:buChar char="●"/>
              <a:defRPr sz="1200">
                <a:solidFill>
                  <a:schemeClr val="dk1"/>
                </a:solidFill>
              </a:defRPr>
            </a:lvl7pPr>
            <a:lvl8pPr indent="-304800" lvl="7" marL="3657600" rtl="0" algn="l">
              <a:lnSpc>
                <a:spcPct val="115000"/>
              </a:lnSpc>
              <a:spcBef>
                <a:spcPts val="0"/>
              </a:spcBef>
              <a:spcAft>
                <a:spcPts val="0"/>
              </a:spcAft>
              <a:buClr>
                <a:schemeClr val="dk1"/>
              </a:buClr>
              <a:buSzPts val="1200"/>
              <a:buChar char="○"/>
              <a:defRPr sz="1200">
                <a:solidFill>
                  <a:schemeClr val="dk1"/>
                </a:solidFill>
              </a:defRPr>
            </a:lvl8pPr>
            <a:lvl9pPr indent="-304800" lvl="8" marL="4114800" rtl="0" algn="l">
              <a:lnSpc>
                <a:spcPct val="115000"/>
              </a:lnSpc>
              <a:spcBef>
                <a:spcPts val="0"/>
              </a:spcBef>
              <a:spcAft>
                <a:spcPts val="0"/>
              </a:spcAft>
              <a:buClr>
                <a:schemeClr val="dk1"/>
              </a:buClr>
              <a:buSzPts val="1200"/>
              <a:buChar char="■"/>
              <a:defRPr sz="1200">
                <a:solidFill>
                  <a:schemeClr val="dk1"/>
                </a:solidFill>
              </a:defRPr>
            </a:lvl9pPr>
          </a:lstStyle>
          <a:p/>
        </p:txBody>
      </p:sp>
      <p:sp>
        <p:nvSpPr>
          <p:cNvPr id="237" name="Google Shape;237;g1530f6b86cb_2_83"/>
          <p:cNvSpPr txBox="1"/>
          <p:nvPr>
            <p:ph idx="2" type="body"/>
          </p:nvPr>
        </p:nvSpPr>
        <p:spPr>
          <a:xfrm>
            <a:off x="4832400" y="1841433"/>
            <a:ext cx="3999900" cy="45552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chemeClr val="dk1"/>
              </a:buClr>
              <a:buSzPts val="1400"/>
              <a:buChar char="●"/>
              <a:defRPr sz="1400">
                <a:solidFill>
                  <a:schemeClr val="dk1"/>
                </a:solidFill>
              </a:defRPr>
            </a:lvl1pPr>
            <a:lvl2pPr indent="-304800" lvl="1" marL="914400" rtl="0" algn="l">
              <a:lnSpc>
                <a:spcPct val="115000"/>
              </a:lnSpc>
              <a:spcBef>
                <a:spcPts val="0"/>
              </a:spcBef>
              <a:spcAft>
                <a:spcPts val="0"/>
              </a:spcAft>
              <a:buClr>
                <a:schemeClr val="dk1"/>
              </a:buClr>
              <a:buSzPts val="1200"/>
              <a:buChar char="○"/>
              <a:defRPr sz="1200">
                <a:solidFill>
                  <a:schemeClr val="dk1"/>
                </a:solidFill>
              </a:defRPr>
            </a:lvl2pPr>
            <a:lvl3pPr indent="-304800" lvl="2" marL="1371600" rtl="0" algn="l">
              <a:lnSpc>
                <a:spcPct val="115000"/>
              </a:lnSpc>
              <a:spcBef>
                <a:spcPts val="0"/>
              </a:spcBef>
              <a:spcAft>
                <a:spcPts val="0"/>
              </a:spcAft>
              <a:buClr>
                <a:schemeClr val="dk1"/>
              </a:buClr>
              <a:buSzPts val="1200"/>
              <a:buChar char="■"/>
              <a:defRPr sz="1200">
                <a:solidFill>
                  <a:schemeClr val="dk1"/>
                </a:solidFill>
              </a:defRPr>
            </a:lvl3pPr>
            <a:lvl4pPr indent="-304800" lvl="3" marL="1828800" rtl="0" algn="l">
              <a:lnSpc>
                <a:spcPct val="115000"/>
              </a:lnSpc>
              <a:spcBef>
                <a:spcPts val="0"/>
              </a:spcBef>
              <a:spcAft>
                <a:spcPts val="0"/>
              </a:spcAft>
              <a:buClr>
                <a:schemeClr val="dk1"/>
              </a:buClr>
              <a:buSzPts val="1200"/>
              <a:buChar char="●"/>
              <a:defRPr sz="1200">
                <a:solidFill>
                  <a:schemeClr val="dk1"/>
                </a:solidFill>
              </a:defRPr>
            </a:lvl4pPr>
            <a:lvl5pPr indent="-304800" lvl="4" marL="2286000" rtl="0" algn="l">
              <a:lnSpc>
                <a:spcPct val="115000"/>
              </a:lnSpc>
              <a:spcBef>
                <a:spcPts val="0"/>
              </a:spcBef>
              <a:spcAft>
                <a:spcPts val="0"/>
              </a:spcAft>
              <a:buClr>
                <a:schemeClr val="dk1"/>
              </a:buClr>
              <a:buSzPts val="1200"/>
              <a:buChar char="○"/>
              <a:defRPr sz="1200">
                <a:solidFill>
                  <a:schemeClr val="dk1"/>
                </a:solidFill>
              </a:defRPr>
            </a:lvl5pPr>
            <a:lvl6pPr indent="-304800" lvl="5" marL="2743200" rtl="0" algn="l">
              <a:lnSpc>
                <a:spcPct val="115000"/>
              </a:lnSpc>
              <a:spcBef>
                <a:spcPts val="0"/>
              </a:spcBef>
              <a:spcAft>
                <a:spcPts val="0"/>
              </a:spcAft>
              <a:buClr>
                <a:schemeClr val="dk1"/>
              </a:buClr>
              <a:buSzPts val="1200"/>
              <a:buChar char="■"/>
              <a:defRPr sz="1200">
                <a:solidFill>
                  <a:schemeClr val="dk1"/>
                </a:solidFill>
              </a:defRPr>
            </a:lvl6pPr>
            <a:lvl7pPr indent="-304800" lvl="6" marL="3200400" rtl="0" algn="l">
              <a:lnSpc>
                <a:spcPct val="115000"/>
              </a:lnSpc>
              <a:spcBef>
                <a:spcPts val="0"/>
              </a:spcBef>
              <a:spcAft>
                <a:spcPts val="0"/>
              </a:spcAft>
              <a:buClr>
                <a:schemeClr val="dk1"/>
              </a:buClr>
              <a:buSzPts val="1200"/>
              <a:buChar char="●"/>
              <a:defRPr sz="1200">
                <a:solidFill>
                  <a:schemeClr val="dk1"/>
                </a:solidFill>
              </a:defRPr>
            </a:lvl7pPr>
            <a:lvl8pPr indent="-304800" lvl="7" marL="3657600" rtl="0" algn="l">
              <a:lnSpc>
                <a:spcPct val="115000"/>
              </a:lnSpc>
              <a:spcBef>
                <a:spcPts val="0"/>
              </a:spcBef>
              <a:spcAft>
                <a:spcPts val="0"/>
              </a:spcAft>
              <a:buClr>
                <a:schemeClr val="dk1"/>
              </a:buClr>
              <a:buSzPts val="1200"/>
              <a:buChar char="○"/>
              <a:defRPr sz="1200">
                <a:solidFill>
                  <a:schemeClr val="dk1"/>
                </a:solidFill>
              </a:defRPr>
            </a:lvl8pPr>
            <a:lvl9pPr indent="-304800" lvl="8" marL="4114800" rtl="0" algn="l">
              <a:lnSpc>
                <a:spcPct val="115000"/>
              </a:lnSpc>
              <a:spcBef>
                <a:spcPts val="0"/>
              </a:spcBef>
              <a:spcAft>
                <a:spcPts val="0"/>
              </a:spcAft>
              <a:buClr>
                <a:schemeClr val="dk1"/>
              </a:buClr>
              <a:buSzPts val="1200"/>
              <a:buChar char="■"/>
              <a:defRPr sz="1200">
                <a:solidFill>
                  <a:schemeClr val="dk1"/>
                </a:solidFill>
              </a:defRPr>
            </a:lvl9pPr>
          </a:lstStyle>
          <a:p/>
        </p:txBody>
      </p:sp>
      <p:sp>
        <p:nvSpPr>
          <p:cNvPr id="238" name="Google Shape;238;g1530f6b86cb_2_83"/>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239" name="Google Shape;239;g1530f6b86cb_2_83"/>
          <p:cNvSpPr txBox="1"/>
          <p:nvPr>
            <p:ph idx="3"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0" name="Shape 240"/>
        <p:cNvGrpSpPr/>
        <p:nvPr/>
      </p:nvGrpSpPr>
      <p:grpSpPr>
        <a:xfrm>
          <a:off x="0" y="0"/>
          <a:ext cx="0" cy="0"/>
          <a:chOff x="0" y="0"/>
          <a:chExt cx="0" cy="0"/>
        </a:xfrm>
      </p:grpSpPr>
      <p:sp>
        <p:nvSpPr>
          <p:cNvPr id="241" name="Google Shape;241;g1530f6b86cb_2_89"/>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4200"/>
              <a:buNone/>
              <a:defRPr sz="4200"/>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42" name="Google Shape;242;g1530f6b86cb_2_89"/>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243" name="Google Shape;243;g1530f6b86cb_2_89"/>
          <p:cNvSpPr/>
          <p:nvPr>
            <p:ph idx="2" type="pic"/>
          </p:nvPr>
        </p:nvSpPr>
        <p:spPr>
          <a:xfrm>
            <a:off x="338200" y="1671775"/>
            <a:ext cx="2346900" cy="2346900"/>
          </a:xfrm>
          <a:prstGeom prst="rect">
            <a:avLst/>
          </a:prstGeom>
          <a:noFill/>
          <a:ln cap="flat" cmpd="sng" w="9525">
            <a:solidFill>
              <a:schemeClr val="dk1"/>
            </a:solidFill>
            <a:prstDash val="solid"/>
            <a:round/>
            <a:headEnd len="sm" w="sm" type="none"/>
            <a:tailEnd len="sm" w="sm" type="none"/>
          </a:ln>
        </p:spPr>
      </p:sp>
      <p:sp>
        <p:nvSpPr>
          <p:cNvPr id="244" name="Google Shape;244;g1530f6b86cb_2_89"/>
          <p:cNvSpPr/>
          <p:nvPr>
            <p:ph idx="3" type="pic"/>
          </p:nvPr>
        </p:nvSpPr>
        <p:spPr>
          <a:xfrm>
            <a:off x="3398550" y="1671775"/>
            <a:ext cx="2346900" cy="2346900"/>
          </a:xfrm>
          <a:prstGeom prst="rect">
            <a:avLst/>
          </a:prstGeom>
          <a:noFill/>
          <a:ln cap="flat" cmpd="sng" w="9525">
            <a:solidFill>
              <a:schemeClr val="dk1"/>
            </a:solidFill>
            <a:prstDash val="solid"/>
            <a:round/>
            <a:headEnd len="sm" w="sm" type="none"/>
            <a:tailEnd len="sm" w="sm" type="none"/>
          </a:ln>
        </p:spPr>
      </p:sp>
      <p:sp>
        <p:nvSpPr>
          <p:cNvPr id="245" name="Google Shape;245;g1530f6b86cb_2_89"/>
          <p:cNvSpPr/>
          <p:nvPr>
            <p:ph idx="4" type="pic"/>
          </p:nvPr>
        </p:nvSpPr>
        <p:spPr>
          <a:xfrm>
            <a:off x="6458900" y="1671775"/>
            <a:ext cx="2346900" cy="2346900"/>
          </a:xfrm>
          <a:prstGeom prst="rect">
            <a:avLst/>
          </a:prstGeom>
          <a:noFill/>
          <a:ln cap="flat" cmpd="sng" w="9525">
            <a:solidFill>
              <a:schemeClr val="dk1"/>
            </a:solidFill>
            <a:prstDash val="solid"/>
            <a:round/>
            <a:headEnd len="sm" w="sm" type="none"/>
            <a:tailEnd len="sm" w="sm" type="none"/>
          </a:ln>
        </p:spPr>
      </p:sp>
      <p:sp>
        <p:nvSpPr>
          <p:cNvPr id="246" name="Google Shape;246;g1530f6b86cb_2_89"/>
          <p:cNvSpPr txBox="1"/>
          <p:nvPr>
            <p:ph idx="1" type="subTitle"/>
          </p:nvPr>
        </p:nvSpPr>
        <p:spPr>
          <a:xfrm>
            <a:off x="262000" y="4224250"/>
            <a:ext cx="2346900" cy="1746300"/>
          </a:xfrm>
          <a:prstGeom prst="rect">
            <a:avLst/>
          </a:prstGeom>
          <a:no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chemeClr val="dk1"/>
              </a:buClr>
              <a:buSzPts val="2400"/>
              <a:buNone/>
              <a:defRPr sz="2400">
                <a:solidFill>
                  <a:schemeClr val="dk1"/>
                </a:solidFill>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247" name="Google Shape;247;g1530f6b86cb_2_89"/>
          <p:cNvSpPr txBox="1"/>
          <p:nvPr>
            <p:ph idx="5" type="subTitle"/>
          </p:nvPr>
        </p:nvSpPr>
        <p:spPr>
          <a:xfrm>
            <a:off x="3436275" y="4224250"/>
            <a:ext cx="2309100" cy="1638300"/>
          </a:xfrm>
          <a:prstGeom prst="rect">
            <a:avLst/>
          </a:prstGeom>
          <a:no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chemeClr val="dk1"/>
              </a:buClr>
              <a:buSzPts val="2400"/>
              <a:buNone/>
              <a:defRPr sz="2400">
                <a:solidFill>
                  <a:schemeClr val="dk1"/>
                </a:solidFill>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248" name="Google Shape;248;g1530f6b86cb_2_89"/>
          <p:cNvSpPr txBox="1"/>
          <p:nvPr>
            <p:ph idx="6" type="subTitle"/>
          </p:nvPr>
        </p:nvSpPr>
        <p:spPr>
          <a:xfrm>
            <a:off x="6458900" y="4224250"/>
            <a:ext cx="2346900" cy="1746300"/>
          </a:xfrm>
          <a:prstGeom prst="rect">
            <a:avLst/>
          </a:prstGeom>
          <a:no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chemeClr val="dk1"/>
              </a:buClr>
              <a:buSzPts val="2400"/>
              <a:buNone/>
              <a:defRPr sz="2400">
                <a:solidFill>
                  <a:schemeClr val="dk1"/>
                </a:solidFill>
              </a:defRPr>
            </a:lvl1pPr>
            <a:lvl2pPr lvl="1" rtl="0" algn="l">
              <a:lnSpc>
                <a:spcPct val="115000"/>
              </a:lnSpc>
              <a:spcBef>
                <a:spcPts val="0"/>
              </a:spcBef>
              <a:spcAft>
                <a:spcPts val="0"/>
              </a:spcAft>
              <a:buSzPts val="2400"/>
              <a:buNone/>
              <a:defRPr sz="2400"/>
            </a:lvl2pPr>
            <a:lvl3pPr lvl="2" rtl="0" algn="l">
              <a:lnSpc>
                <a:spcPct val="115000"/>
              </a:lnSpc>
              <a:spcBef>
                <a:spcPts val="0"/>
              </a:spcBef>
              <a:spcAft>
                <a:spcPts val="0"/>
              </a:spcAft>
              <a:buSzPts val="2400"/>
              <a:buNone/>
              <a:defRPr sz="2400"/>
            </a:lvl3pPr>
            <a:lvl4pPr lvl="3" rtl="0" algn="l">
              <a:lnSpc>
                <a:spcPct val="115000"/>
              </a:lnSpc>
              <a:spcBef>
                <a:spcPts val="0"/>
              </a:spcBef>
              <a:spcAft>
                <a:spcPts val="0"/>
              </a:spcAft>
              <a:buSzPts val="2400"/>
              <a:buNone/>
              <a:defRPr sz="2400"/>
            </a:lvl4pPr>
            <a:lvl5pPr lvl="4" rtl="0" algn="l">
              <a:lnSpc>
                <a:spcPct val="115000"/>
              </a:lnSpc>
              <a:spcBef>
                <a:spcPts val="0"/>
              </a:spcBef>
              <a:spcAft>
                <a:spcPts val="0"/>
              </a:spcAft>
              <a:buSzPts val="2400"/>
              <a:buNone/>
              <a:defRPr sz="2400"/>
            </a:lvl5pPr>
            <a:lvl6pPr lvl="5" rtl="0" algn="l">
              <a:lnSpc>
                <a:spcPct val="115000"/>
              </a:lnSpc>
              <a:spcBef>
                <a:spcPts val="0"/>
              </a:spcBef>
              <a:spcAft>
                <a:spcPts val="0"/>
              </a:spcAft>
              <a:buSzPts val="2400"/>
              <a:buNone/>
              <a:defRPr sz="2400"/>
            </a:lvl6pPr>
            <a:lvl7pPr lvl="6" rtl="0" algn="l">
              <a:lnSpc>
                <a:spcPct val="115000"/>
              </a:lnSpc>
              <a:spcBef>
                <a:spcPts val="0"/>
              </a:spcBef>
              <a:spcAft>
                <a:spcPts val="0"/>
              </a:spcAft>
              <a:buSzPts val="2400"/>
              <a:buNone/>
              <a:defRPr sz="2400"/>
            </a:lvl7pPr>
            <a:lvl8pPr lvl="7" rtl="0" algn="l">
              <a:lnSpc>
                <a:spcPct val="115000"/>
              </a:lnSpc>
              <a:spcBef>
                <a:spcPts val="0"/>
              </a:spcBef>
              <a:spcAft>
                <a:spcPts val="0"/>
              </a:spcAft>
              <a:buSzPts val="2400"/>
              <a:buNone/>
              <a:defRPr sz="2400"/>
            </a:lvl8pPr>
            <a:lvl9pPr lvl="8" rtl="0" algn="l">
              <a:lnSpc>
                <a:spcPct val="115000"/>
              </a:lnSpc>
              <a:spcBef>
                <a:spcPts val="0"/>
              </a:spcBef>
              <a:spcAft>
                <a:spcPts val="0"/>
              </a:spcAft>
              <a:buSzPts val="2400"/>
              <a:buNone/>
              <a:defRPr sz="2400"/>
            </a:lvl9pPr>
          </a:lstStyle>
          <a:p/>
        </p:txBody>
      </p:sp>
      <p:sp>
        <p:nvSpPr>
          <p:cNvPr id="249" name="Google Shape;249;g1530f6b86cb_2_89"/>
          <p:cNvSpPr txBox="1"/>
          <p:nvPr>
            <p:ph idx="7"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29"/>
          <p:cNvSpPr/>
          <p:nvPr/>
        </p:nvSpPr>
        <p:spPr>
          <a:xfrm>
            <a:off x="0" y="0"/>
            <a:ext cx="9163800" cy="1642200"/>
          </a:xfrm>
          <a:prstGeom prst="rect">
            <a:avLst/>
          </a:prstGeom>
          <a:solidFill>
            <a:srgbClr val="0055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9"/>
          <p:cNvSpPr/>
          <p:nvPr>
            <p:ph idx="2" type="pic"/>
          </p:nvPr>
        </p:nvSpPr>
        <p:spPr>
          <a:xfrm>
            <a:off x="4582125" y="1642200"/>
            <a:ext cx="4562100" cy="4677000"/>
          </a:xfrm>
          <a:prstGeom prst="rect">
            <a:avLst/>
          </a:prstGeom>
          <a:noFill/>
          <a:ln>
            <a:noFill/>
          </a:ln>
        </p:spPr>
      </p:sp>
      <p:sp>
        <p:nvSpPr>
          <p:cNvPr id="36" name="Google Shape;36;p29"/>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29"/>
          <p:cNvSpPr txBox="1"/>
          <p:nvPr>
            <p:ph idx="1" type="body"/>
          </p:nvPr>
        </p:nvSpPr>
        <p:spPr>
          <a:xfrm>
            <a:off x="235500" y="1841425"/>
            <a:ext cx="8596800" cy="29097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38" name="Google Shape;38;p29"/>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0" name="Shape 250"/>
        <p:cNvGrpSpPr/>
        <p:nvPr/>
      </p:nvGrpSpPr>
      <p:grpSpPr>
        <a:xfrm>
          <a:off x="0" y="0"/>
          <a:ext cx="0" cy="0"/>
          <a:chOff x="0" y="0"/>
          <a:chExt cx="0" cy="0"/>
        </a:xfrm>
      </p:grpSpPr>
      <p:sp>
        <p:nvSpPr>
          <p:cNvPr id="251" name="Google Shape;251;g1530f6b86cb_2_99"/>
          <p:cNvSpPr txBox="1"/>
          <p:nvPr>
            <p:ph type="title"/>
          </p:nvPr>
        </p:nvSpPr>
        <p:spPr>
          <a:xfrm>
            <a:off x="490250" y="2628900"/>
            <a:ext cx="8071800" cy="1407600"/>
          </a:xfrm>
          <a:prstGeom prst="rect">
            <a:avLst/>
          </a:prstGeom>
          <a:noFill/>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4200"/>
              <a:buNone/>
              <a:defRPr sz="42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252" name="Google Shape;252;g1530f6b86cb_2_99"/>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253" name="Google Shape;253;g1530f6b86cb_2_99"/>
          <p:cNvSpPr txBox="1"/>
          <p:nvPr>
            <p:ph idx="1" type="subTitle"/>
          </p:nvPr>
        </p:nvSpPr>
        <p:spPr>
          <a:xfrm>
            <a:off x="262000" y="304800"/>
            <a:ext cx="2346900" cy="2126400"/>
          </a:xfrm>
          <a:prstGeom prst="rect">
            <a:avLst/>
          </a:prstGeom>
          <a:solidFill>
            <a:srgbClr val="ECA400"/>
          </a:solid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chemeClr val="lt1"/>
              </a:buClr>
              <a:buSzPts val="2400"/>
              <a:buFont typeface="Lato Black"/>
              <a:buNone/>
              <a:defRPr sz="2400">
                <a:solidFill>
                  <a:schemeClr val="lt1"/>
                </a:solidFill>
                <a:latin typeface="Lato Black"/>
                <a:ea typeface="Lato Black"/>
                <a:cs typeface="Lato Black"/>
                <a:sym typeface="Lato Black"/>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254" name="Google Shape;254;g1530f6b86cb_2_99"/>
          <p:cNvSpPr txBox="1"/>
          <p:nvPr>
            <p:ph idx="2" type="subTitle"/>
          </p:nvPr>
        </p:nvSpPr>
        <p:spPr>
          <a:xfrm>
            <a:off x="3398550" y="304800"/>
            <a:ext cx="2346900" cy="2126400"/>
          </a:xfrm>
          <a:prstGeom prst="rect">
            <a:avLst/>
          </a:prstGeom>
          <a:solidFill>
            <a:srgbClr val="BD1034"/>
          </a:solid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chemeClr val="lt1"/>
              </a:buClr>
              <a:buSzPts val="2400"/>
              <a:buFont typeface="Lato Black"/>
              <a:buNone/>
              <a:defRPr sz="2400">
                <a:solidFill>
                  <a:schemeClr val="lt1"/>
                </a:solidFill>
                <a:latin typeface="Lato Black"/>
                <a:ea typeface="Lato Black"/>
                <a:cs typeface="Lato Black"/>
                <a:sym typeface="Lato Black"/>
              </a:defRPr>
            </a:lvl1pPr>
            <a:lvl2pPr lvl="1" rtl="0" algn="l">
              <a:lnSpc>
                <a:spcPct val="115000"/>
              </a:lnSpc>
              <a:spcBef>
                <a:spcPts val="0"/>
              </a:spcBef>
              <a:spcAft>
                <a:spcPts val="0"/>
              </a:spcAft>
              <a:buSzPts val="2400"/>
              <a:buNone/>
              <a:defRPr sz="2400"/>
            </a:lvl2pPr>
            <a:lvl3pPr lvl="2" rtl="0" algn="l">
              <a:lnSpc>
                <a:spcPct val="115000"/>
              </a:lnSpc>
              <a:spcBef>
                <a:spcPts val="0"/>
              </a:spcBef>
              <a:spcAft>
                <a:spcPts val="0"/>
              </a:spcAft>
              <a:buSzPts val="2400"/>
              <a:buNone/>
              <a:defRPr sz="2400"/>
            </a:lvl3pPr>
            <a:lvl4pPr lvl="3" rtl="0" algn="l">
              <a:lnSpc>
                <a:spcPct val="115000"/>
              </a:lnSpc>
              <a:spcBef>
                <a:spcPts val="0"/>
              </a:spcBef>
              <a:spcAft>
                <a:spcPts val="0"/>
              </a:spcAft>
              <a:buSzPts val="2400"/>
              <a:buNone/>
              <a:defRPr sz="2400"/>
            </a:lvl4pPr>
            <a:lvl5pPr lvl="4" rtl="0" algn="l">
              <a:lnSpc>
                <a:spcPct val="115000"/>
              </a:lnSpc>
              <a:spcBef>
                <a:spcPts val="0"/>
              </a:spcBef>
              <a:spcAft>
                <a:spcPts val="0"/>
              </a:spcAft>
              <a:buSzPts val="2400"/>
              <a:buNone/>
              <a:defRPr sz="2400"/>
            </a:lvl5pPr>
            <a:lvl6pPr lvl="5" rtl="0" algn="l">
              <a:lnSpc>
                <a:spcPct val="115000"/>
              </a:lnSpc>
              <a:spcBef>
                <a:spcPts val="0"/>
              </a:spcBef>
              <a:spcAft>
                <a:spcPts val="0"/>
              </a:spcAft>
              <a:buSzPts val="2400"/>
              <a:buNone/>
              <a:defRPr sz="2400"/>
            </a:lvl6pPr>
            <a:lvl7pPr lvl="6" rtl="0" algn="l">
              <a:lnSpc>
                <a:spcPct val="115000"/>
              </a:lnSpc>
              <a:spcBef>
                <a:spcPts val="0"/>
              </a:spcBef>
              <a:spcAft>
                <a:spcPts val="0"/>
              </a:spcAft>
              <a:buSzPts val="2400"/>
              <a:buNone/>
              <a:defRPr sz="2400"/>
            </a:lvl7pPr>
            <a:lvl8pPr lvl="7" rtl="0" algn="l">
              <a:lnSpc>
                <a:spcPct val="115000"/>
              </a:lnSpc>
              <a:spcBef>
                <a:spcPts val="0"/>
              </a:spcBef>
              <a:spcAft>
                <a:spcPts val="0"/>
              </a:spcAft>
              <a:buSzPts val="2400"/>
              <a:buNone/>
              <a:defRPr sz="2400"/>
            </a:lvl8pPr>
            <a:lvl9pPr lvl="8" rtl="0" algn="l">
              <a:lnSpc>
                <a:spcPct val="115000"/>
              </a:lnSpc>
              <a:spcBef>
                <a:spcPts val="0"/>
              </a:spcBef>
              <a:spcAft>
                <a:spcPts val="0"/>
              </a:spcAft>
              <a:buSzPts val="2400"/>
              <a:buNone/>
              <a:defRPr sz="2400"/>
            </a:lvl9pPr>
          </a:lstStyle>
          <a:p/>
        </p:txBody>
      </p:sp>
      <p:sp>
        <p:nvSpPr>
          <p:cNvPr id="255" name="Google Shape;255;g1530f6b86cb_2_99"/>
          <p:cNvSpPr txBox="1"/>
          <p:nvPr>
            <p:ph idx="3" type="subTitle"/>
          </p:nvPr>
        </p:nvSpPr>
        <p:spPr>
          <a:xfrm>
            <a:off x="262000" y="4096300"/>
            <a:ext cx="2346900" cy="1974000"/>
          </a:xfrm>
          <a:prstGeom prst="rect">
            <a:avLst/>
          </a:prstGeom>
          <a:solidFill>
            <a:srgbClr val="820263"/>
          </a:solid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chemeClr val="lt1"/>
              </a:buClr>
              <a:buSzPts val="2400"/>
              <a:buFont typeface="Lato Black"/>
              <a:buNone/>
              <a:defRPr sz="2400">
                <a:solidFill>
                  <a:schemeClr val="lt1"/>
                </a:solidFill>
                <a:latin typeface="Lato Black"/>
                <a:ea typeface="Lato Black"/>
                <a:cs typeface="Lato Black"/>
                <a:sym typeface="Lato Black"/>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256" name="Google Shape;256;g1530f6b86cb_2_99"/>
          <p:cNvSpPr txBox="1"/>
          <p:nvPr>
            <p:ph idx="4" type="subTitle"/>
          </p:nvPr>
        </p:nvSpPr>
        <p:spPr>
          <a:xfrm>
            <a:off x="3398550" y="4096300"/>
            <a:ext cx="2346900" cy="1974000"/>
          </a:xfrm>
          <a:prstGeom prst="rect">
            <a:avLst/>
          </a:prstGeom>
          <a:solidFill>
            <a:srgbClr val="005596"/>
          </a:solid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chemeClr val="lt1"/>
              </a:buClr>
              <a:buSzPts val="2400"/>
              <a:buFont typeface="Lato Black"/>
              <a:buNone/>
              <a:defRPr sz="2400">
                <a:solidFill>
                  <a:schemeClr val="lt1"/>
                </a:solidFill>
                <a:latin typeface="Lato Black"/>
                <a:ea typeface="Lato Black"/>
                <a:cs typeface="Lato Black"/>
                <a:sym typeface="Lato Black"/>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257" name="Google Shape;257;g1530f6b86cb_2_99"/>
          <p:cNvSpPr txBox="1"/>
          <p:nvPr>
            <p:ph idx="5" type="subTitle"/>
          </p:nvPr>
        </p:nvSpPr>
        <p:spPr>
          <a:xfrm>
            <a:off x="6485400" y="4096300"/>
            <a:ext cx="2346900" cy="1974000"/>
          </a:xfrm>
          <a:prstGeom prst="rect">
            <a:avLst/>
          </a:prstGeom>
          <a:solidFill>
            <a:srgbClr val="520C50"/>
          </a:solid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chemeClr val="lt1"/>
              </a:buClr>
              <a:buSzPts val="2400"/>
              <a:buFont typeface="Lato Black"/>
              <a:buNone/>
              <a:defRPr sz="2400">
                <a:solidFill>
                  <a:schemeClr val="lt1"/>
                </a:solidFill>
                <a:latin typeface="Lato Black"/>
                <a:ea typeface="Lato Black"/>
                <a:cs typeface="Lato Black"/>
                <a:sym typeface="Lato Black"/>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258" name="Google Shape;258;g1530f6b86cb_2_99"/>
          <p:cNvSpPr txBox="1"/>
          <p:nvPr>
            <p:ph idx="6"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
        <p:nvSpPr>
          <p:cNvPr id="259" name="Google Shape;259;g1530f6b86cb_2_99"/>
          <p:cNvSpPr txBox="1"/>
          <p:nvPr>
            <p:ph idx="7" type="subTitle"/>
          </p:nvPr>
        </p:nvSpPr>
        <p:spPr>
          <a:xfrm>
            <a:off x="6485400" y="304800"/>
            <a:ext cx="2346900" cy="2126400"/>
          </a:xfrm>
          <a:prstGeom prst="rect">
            <a:avLst/>
          </a:prstGeom>
          <a:solidFill>
            <a:srgbClr val="93B3D7"/>
          </a:solid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chemeClr val="lt1"/>
              </a:buClr>
              <a:buSzPts val="2400"/>
              <a:buFont typeface="Lato Black"/>
              <a:buNone/>
              <a:defRPr sz="2400">
                <a:solidFill>
                  <a:schemeClr val="lt1"/>
                </a:solidFill>
                <a:latin typeface="Lato Black"/>
                <a:ea typeface="Lato Black"/>
                <a:cs typeface="Lato Black"/>
                <a:sym typeface="Lato Black"/>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0" name="Shape 260"/>
        <p:cNvGrpSpPr/>
        <p:nvPr/>
      </p:nvGrpSpPr>
      <p:grpSpPr>
        <a:xfrm>
          <a:off x="0" y="0"/>
          <a:ext cx="0" cy="0"/>
          <a:chOff x="0" y="0"/>
          <a:chExt cx="0" cy="0"/>
        </a:xfrm>
      </p:grpSpPr>
      <p:sp>
        <p:nvSpPr>
          <p:cNvPr id="261" name="Google Shape;261;g1530f6b86cb_2_109"/>
          <p:cNvSpPr/>
          <p:nvPr/>
        </p:nvSpPr>
        <p:spPr>
          <a:xfrm>
            <a:off x="-81450" y="-94700"/>
            <a:ext cx="4655700" cy="6414000"/>
          </a:xfrm>
          <a:prstGeom prst="rect">
            <a:avLst/>
          </a:prstGeom>
          <a:solidFill>
            <a:srgbClr val="0055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1530f6b86cb_2_109"/>
          <p:cNvSpPr txBox="1"/>
          <p:nvPr>
            <p:ph type="title"/>
          </p:nvPr>
        </p:nvSpPr>
        <p:spPr>
          <a:xfrm>
            <a:off x="265500" y="1644233"/>
            <a:ext cx="4045200" cy="1976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4200"/>
              <a:buNone/>
              <a:defRPr b="1" sz="4200">
                <a:solidFill>
                  <a:schemeClr val="lt1"/>
                </a:solidFill>
              </a:defRPr>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263" name="Google Shape;263;g1530f6b86cb_2_109"/>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64" name="Google Shape;264;g1530f6b86cb_2_109"/>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265" name="Google Shape;265;g1530f6b86cb_2_109"/>
          <p:cNvSpPr txBox="1"/>
          <p:nvPr>
            <p:ph idx="2"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
        <p:nvSpPr>
          <p:cNvPr id="266" name="Google Shape;266;g1530f6b86cb_2_109"/>
          <p:cNvSpPr/>
          <p:nvPr>
            <p:ph idx="3" type="pic"/>
          </p:nvPr>
        </p:nvSpPr>
        <p:spPr>
          <a:xfrm>
            <a:off x="4572125" y="700"/>
            <a:ext cx="4572000" cy="63195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267" name="Shape 267"/>
        <p:cNvGrpSpPr/>
        <p:nvPr/>
      </p:nvGrpSpPr>
      <p:grpSpPr>
        <a:xfrm>
          <a:off x="0" y="0"/>
          <a:ext cx="0" cy="0"/>
          <a:chOff x="0" y="0"/>
          <a:chExt cx="0" cy="0"/>
        </a:xfrm>
      </p:grpSpPr>
      <p:sp>
        <p:nvSpPr>
          <p:cNvPr id="268" name="Google Shape;268;g1530f6b86cb_2_116"/>
          <p:cNvSpPr/>
          <p:nvPr/>
        </p:nvSpPr>
        <p:spPr>
          <a:xfrm>
            <a:off x="4572000" y="-175"/>
            <a:ext cx="4572000" cy="6319500"/>
          </a:xfrm>
          <a:prstGeom prst="rect">
            <a:avLst/>
          </a:prstGeom>
          <a:solidFill>
            <a:srgbClr val="FFEAB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1530f6b86cb_2_116"/>
          <p:cNvSpPr txBox="1"/>
          <p:nvPr>
            <p:ph type="title"/>
          </p:nvPr>
        </p:nvSpPr>
        <p:spPr>
          <a:xfrm>
            <a:off x="265500" y="1644233"/>
            <a:ext cx="4045200" cy="19764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4200"/>
              <a:buNone/>
              <a:defRPr b="1"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270" name="Google Shape;270;g1530f6b86cb_2_116"/>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1"/>
              </a:buClr>
              <a:buSzPts val="2800"/>
              <a:buNone/>
              <a:defRPr sz="2800">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1" name="Google Shape;271;g1530f6b86cb_2_116"/>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272" name="Google Shape;272;g1530f6b86cb_2_116"/>
          <p:cNvSpPr txBox="1"/>
          <p:nvPr>
            <p:ph idx="2"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3" name="Shape 273"/>
        <p:cNvGrpSpPr/>
        <p:nvPr/>
      </p:nvGrpSpPr>
      <p:grpSpPr>
        <a:xfrm>
          <a:off x="0" y="0"/>
          <a:ext cx="0" cy="0"/>
          <a:chOff x="0" y="0"/>
          <a:chExt cx="0" cy="0"/>
        </a:xfrm>
      </p:grpSpPr>
      <p:sp>
        <p:nvSpPr>
          <p:cNvPr id="274" name="Google Shape;274;g1530f6b86cb_2_122"/>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275" name="Google Shape;275;g1530f6b86cb_2_122"/>
          <p:cNvSpPr txBox="1"/>
          <p:nvPr>
            <p:ph idx="1" type="subTitle"/>
          </p:nvPr>
        </p:nvSpPr>
        <p:spPr>
          <a:xfrm>
            <a:off x="235500" y="2479975"/>
            <a:ext cx="3969600" cy="3610500"/>
          </a:xfrm>
          <a:prstGeom prst="rect">
            <a:avLst/>
          </a:prstGeom>
          <a:no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chemeClr val="dk1"/>
              </a:buClr>
              <a:buSzPts val="2700"/>
              <a:buNone/>
              <a:defRPr sz="27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6" name="Google Shape;276;g1530f6b86cb_2_122"/>
          <p:cNvSpPr/>
          <p:nvPr/>
        </p:nvSpPr>
        <p:spPr>
          <a:xfrm>
            <a:off x="0" y="0"/>
            <a:ext cx="9163800" cy="21717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1530f6b86cb_2_122"/>
          <p:cNvSpPr txBox="1"/>
          <p:nvPr>
            <p:ph idx="2" type="subTitle"/>
          </p:nvPr>
        </p:nvSpPr>
        <p:spPr>
          <a:xfrm>
            <a:off x="4872600" y="2479975"/>
            <a:ext cx="3969600" cy="3610500"/>
          </a:xfrm>
          <a:prstGeom prst="rect">
            <a:avLst/>
          </a:prstGeom>
          <a:noFill/>
          <a:ln>
            <a:noFill/>
          </a:ln>
        </p:spPr>
        <p:txBody>
          <a:bodyPr anchorCtr="0" anchor="t" bIns="91425" lIns="91425" spcFirstLastPara="1" rIns="91425" wrap="square" tIns="91425">
            <a:normAutofit/>
          </a:bodyPr>
          <a:lstStyle>
            <a:lvl1pPr lvl="0" rtl="0" algn="l">
              <a:lnSpc>
                <a:spcPct val="115000"/>
              </a:lnSpc>
              <a:spcBef>
                <a:spcPts val="0"/>
              </a:spcBef>
              <a:spcAft>
                <a:spcPts val="0"/>
              </a:spcAft>
              <a:buClr>
                <a:schemeClr val="dk1"/>
              </a:buClr>
              <a:buSzPts val="2700"/>
              <a:buNone/>
              <a:defRPr sz="27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8" name="Google Shape;278;g1530f6b86cb_2_122"/>
          <p:cNvSpPr txBox="1"/>
          <p:nvPr>
            <p:ph type="title"/>
          </p:nvPr>
        </p:nvSpPr>
        <p:spPr>
          <a:xfrm>
            <a:off x="357000" y="375125"/>
            <a:ext cx="4844100" cy="1597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4200"/>
              <a:buNone/>
              <a:defRPr b="1" sz="4200">
                <a:solidFill>
                  <a:schemeClr val="lt1"/>
                </a:solidFill>
              </a:defRPr>
            </a:lvl1pPr>
            <a:lvl2pPr lvl="1" rtl="0" algn="l">
              <a:lnSpc>
                <a:spcPct val="100000"/>
              </a:lnSpc>
              <a:spcBef>
                <a:spcPts val="0"/>
              </a:spcBef>
              <a:spcAft>
                <a:spcPts val="0"/>
              </a:spcAft>
              <a:buClr>
                <a:schemeClr val="lt1"/>
              </a:buClr>
              <a:buSzPts val="2800"/>
              <a:buNone/>
              <a:defRPr>
                <a:solidFill>
                  <a:schemeClr val="lt1"/>
                </a:solidFill>
              </a:defRPr>
            </a:lvl2pPr>
            <a:lvl3pPr lvl="2" rtl="0" algn="l">
              <a:lnSpc>
                <a:spcPct val="100000"/>
              </a:lnSpc>
              <a:spcBef>
                <a:spcPts val="0"/>
              </a:spcBef>
              <a:spcAft>
                <a:spcPts val="0"/>
              </a:spcAft>
              <a:buClr>
                <a:schemeClr val="lt1"/>
              </a:buClr>
              <a:buSzPts val="2800"/>
              <a:buNone/>
              <a:defRPr>
                <a:solidFill>
                  <a:schemeClr val="lt1"/>
                </a:solidFill>
              </a:defRPr>
            </a:lvl3pPr>
            <a:lvl4pPr lvl="3" rtl="0" algn="l">
              <a:lnSpc>
                <a:spcPct val="100000"/>
              </a:lnSpc>
              <a:spcBef>
                <a:spcPts val="0"/>
              </a:spcBef>
              <a:spcAft>
                <a:spcPts val="0"/>
              </a:spcAft>
              <a:buClr>
                <a:schemeClr val="lt1"/>
              </a:buClr>
              <a:buSzPts val="2800"/>
              <a:buNone/>
              <a:defRPr>
                <a:solidFill>
                  <a:schemeClr val="lt1"/>
                </a:solidFill>
              </a:defRPr>
            </a:lvl4pPr>
            <a:lvl5pPr lvl="4" rtl="0" algn="l">
              <a:lnSpc>
                <a:spcPct val="100000"/>
              </a:lnSpc>
              <a:spcBef>
                <a:spcPts val="0"/>
              </a:spcBef>
              <a:spcAft>
                <a:spcPts val="0"/>
              </a:spcAft>
              <a:buClr>
                <a:schemeClr val="lt1"/>
              </a:buClr>
              <a:buSzPts val="2800"/>
              <a:buNone/>
              <a:defRPr>
                <a:solidFill>
                  <a:schemeClr val="lt1"/>
                </a:solidFill>
              </a:defRPr>
            </a:lvl5pPr>
            <a:lvl6pPr lvl="5" rtl="0" algn="l">
              <a:lnSpc>
                <a:spcPct val="100000"/>
              </a:lnSpc>
              <a:spcBef>
                <a:spcPts val="0"/>
              </a:spcBef>
              <a:spcAft>
                <a:spcPts val="0"/>
              </a:spcAft>
              <a:buClr>
                <a:schemeClr val="lt1"/>
              </a:buClr>
              <a:buSzPts val="2800"/>
              <a:buNone/>
              <a:defRPr>
                <a:solidFill>
                  <a:schemeClr val="lt1"/>
                </a:solidFill>
              </a:defRPr>
            </a:lvl6pPr>
            <a:lvl7pPr lvl="6" rtl="0" algn="l">
              <a:lnSpc>
                <a:spcPct val="100000"/>
              </a:lnSpc>
              <a:spcBef>
                <a:spcPts val="0"/>
              </a:spcBef>
              <a:spcAft>
                <a:spcPts val="0"/>
              </a:spcAft>
              <a:buClr>
                <a:schemeClr val="lt1"/>
              </a:buClr>
              <a:buSzPts val="2800"/>
              <a:buNone/>
              <a:defRPr>
                <a:solidFill>
                  <a:schemeClr val="lt1"/>
                </a:solidFill>
              </a:defRPr>
            </a:lvl7pPr>
            <a:lvl8pPr lvl="7" rtl="0" algn="l">
              <a:lnSpc>
                <a:spcPct val="100000"/>
              </a:lnSpc>
              <a:spcBef>
                <a:spcPts val="0"/>
              </a:spcBef>
              <a:spcAft>
                <a:spcPts val="0"/>
              </a:spcAft>
              <a:buClr>
                <a:schemeClr val="lt1"/>
              </a:buClr>
              <a:buSzPts val="2800"/>
              <a:buNone/>
              <a:defRPr>
                <a:solidFill>
                  <a:schemeClr val="lt1"/>
                </a:solidFill>
              </a:defRPr>
            </a:lvl8pPr>
            <a:lvl9pPr lvl="8" rtl="0" algn="l">
              <a:lnSpc>
                <a:spcPct val="100000"/>
              </a:lnSpc>
              <a:spcBef>
                <a:spcPts val="0"/>
              </a:spcBef>
              <a:spcAft>
                <a:spcPts val="0"/>
              </a:spcAft>
              <a:buClr>
                <a:schemeClr val="lt1"/>
              </a:buClr>
              <a:buSzPts val="2800"/>
              <a:buNone/>
              <a:defRPr>
                <a:solidFill>
                  <a:schemeClr val="lt1"/>
                </a:solidFill>
              </a:defRPr>
            </a:lvl9pPr>
          </a:lstStyle>
          <a:p/>
        </p:txBody>
      </p:sp>
      <p:sp>
        <p:nvSpPr>
          <p:cNvPr id="279" name="Google Shape;279;g1530f6b86cb_2_122"/>
          <p:cNvSpPr txBox="1"/>
          <p:nvPr>
            <p:ph idx="3"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Tree>
  </p:cSld>
  <p:clrMapOvr>
    <a:masterClrMapping/>
  </p:clrMapOvr>
  <p:extLst>
    <p:ext uri="{DCECCB84-F9BA-43D5-87BE-67443E8EF086}">
      <p15:sldGuideLst>
        <p15:guide id="1" orient="horz" pos="1368">
          <p15:clr>
            <a:srgbClr val="FA7B17"/>
          </p15:clr>
        </p15:guide>
        <p15:guide id="2" orient="horz" pos="3981">
          <p15:clr>
            <a:srgbClr val="FA7B17"/>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0" name="Shape 280"/>
        <p:cNvGrpSpPr/>
        <p:nvPr/>
      </p:nvGrpSpPr>
      <p:grpSpPr>
        <a:xfrm>
          <a:off x="0" y="0"/>
          <a:ext cx="0" cy="0"/>
          <a:chOff x="0" y="0"/>
          <a:chExt cx="0" cy="0"/>
        </a:xfrm>
      </p:grpSpPr>
      <p:sp>
        <p:nvSpPr>
          <p:cNvPr id="281" name="Google Shape;281;g1530f6b86cb_2_129"/>
          <p:cNvSpPr txBox="1"/>
          <p:nvPr>
            <p:ph hasCustomPrompt="1" type="title"/>
          </p:nvPr>
        </p:nvSpPr>
        <p:spPr>
          <a:xfrm>
            <a:off x="311700" y="1322433"/>
            <a:ext cx="8520600" cy="26181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Clr>
                <a:srgbClr val="005596"/>
              </a:buClr>
              <a:buSzPts val="12000"/>
              <a:buNone/>
              <a:defRPr sz="12000">
                <a:solidFill>
                  <a:srgbClr val="005596"/>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282" name="Google Shape;282;g1530f6b86cb_2_129"/>
          <p:cNvSpPr txBox="1"/>
          <p:nvPr>
            <p:ph idx="1" type="body"/>
          </p:nvPr>
        </p:nvSpPr>
        <p:spPr>
          <a:xfrm>
            <a:off x="311700" y="3974378"/>
            <a:ext cx="8520600" cy="2298300"/>
          </a:xfrm>
          <a:prstGeom prst="rect">
            <a:avLst/>
          </a:prstGeom>
          <a:noFill/>
          <a:ln>
            <a:noFill/>
          </a:ln>
        </p:spPr>
        <p:txBody>
          <a:bodyPr anchorCtr="0" anchor="t" bIns="91425" lIns="91425" spcFirstLastPara="1" rIns="91425" wrap="square" tIns="91425">
            <a:norm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0"/>
              </a:spcBef>
              <a:spcAft>
                <a:spcPts val="0"/>
              </a:spcAft>
              <a:buSzPts val="1400"/>
              <a:buChar char="○"/>
              <a:defRPr/>
            </a:lvl2pPr>
            <a:lvl3pPr indent="-317500" lvl="2" marL="1371600" rtl="0" algn="ctr">
              <a:lnSpc>
                <a:spcPct val="115000"/>
              </a:lnSpc>
              <a:spcBef>
                <a:spcPts val="0"/>
              </a:spcBef>
              <a:spcAft>
                <a:spcPts val="0"/>
              </a:spcAft>
              <a:buSzPts val="1400"/>
              <a:buChar char="■"/>
              <a:defRPr/>
            </a:lvl3pPr>
            <a:lvl4pPr indent="-317500" lvl="3" marL="1828800" rtl="0" algn="ctr">
              <a:lnSpc>
                <a:spcPct val="115000"/>
              </a:lnSpc>
              <a:spcBef>
                <a:spcPts val="0"/>
              </a:spcBef>
              <a:spcAft>
                <a:spcPts val="0"/>
              </a:spcAft>
              <a:buSzPts val="1400"/>
              <a:buChar char="●"/>
              <a:defRPr/>
            </a:lvl4pPr>
            <a:lvl5pPr indent="-317500" lvl="4" marL="2286000" rtl="0" algn="ctr">
              <a:lnSpc>
                <a:spcPct val="115000"/>
              </a:lnSpc>
              <a:spcBef>
                <a:spcPts val="0"/>
              </a:spcBef>
              <a:spcAft>
                <a:spcPts val="0"/>
              </a:spcAft>
              <a:buSzPts val="1400"/>
              <a:buChar char="○"/>
              <a:defRPr/>
            </a:lvl5pPr>
            <a:lvl6pPr indent="-317500" lvl="5" marL="2743200" rtl="0" algn="ctr">
              <a:lnSpc>
                <a:spcPct val="115000"/>
              </a:lnSpc>
              <a:spcBef>
                <a:spcPts val="0"/>
              </a:spcBef>
              <a:spcAft>
                <a:spcPts val="0"/>
              </a:spcAft>
              <a:buSzPts val="1400"/>
              <a:buChar char="■"/>
              <a:defRPr/>
            </a:lvl6pPr>
            <a:lvl7pPr indent="-317500" lvl="6" marL="3200400" rtl="0" algn="ctr">
              <a:lnSpc>
                <a:spcPct val="115000"/>
              </a:lnSpc>
              <a:spcBef>
                <a:spcPts val="0"/>
              </a:spcBef>
              <a:spcAft>
                <a:spcPts val="0"/>
              </a:spcAft>
              <a:buSzPts val="1400"/>
              <a:buChar char="●"/>
              <a:defRPr/>
            </a:lvl7pPr>
            <a:lvl8pPr indent="-317500" lvl="7" marL="3657600" rtl="0" algn="ctr">
              <a:lnSpc>
                <a:spcPct val="115000"/>
              </a:lnSpc>
              <a:spcBef>
                <a:spcPts val="0"/>
              </a:spcBef>
              <a:spcAft>
                <a:spcPts val="0"/>
              </a:spcAft>
              <a:buSzPts val="1400"/>
              <a:buChar char="○"/>
              <a:defRPr/>
            </a:lvl8pPr>
            <a:lvl9pPr indent="-317500" lvl="8" marL="4114800" rtl="0" algn="ctr">
              <a:lnSpc>
                <a:spcPct val="115000"/>
              </a:lnSpc>
              <a:spcBef>
                <a:spcPts val="0"/>
              </a:spcBef>
              <a:spcAft>
                <a:spcPts val="0"/>
              </a:spcAft>
              <a:buSzPts val="1400"/>
              <a:buChar char="■"/>
              <a:defRPr/>
            </a:lvl9pPr>
          </a:lstStyle>
          <a:p/>
        </p:txBody>
      </p:sp>
      <p:sp>
        <p:nvSpPr>
          <p:cNvPr id="283" name="Google Shape;283;g1530f6b86cb_2_129"/>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284" name="Google Shape;284;g1530f6b86cb_2_129"/>
          <p:cNvSpPr txBox="1"/>
          <p:nvPr>
            <p:ph idx="2"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chemeClr val="dk1"/>
              </a:buClr>
              <a:buSzPts val="11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005596"/>
        </a:solidFill>
      </p:bgPr>
    </p:bg>
    <p:spTree>
      <p:nvGrpSpPr>
        <p:cNvPr id="285" name="Shape 285"/>
        <p:cNvGrpSpPr/>
        <p:nvPr/>
      </p:nvGrpSpPr>
      <p:grpSpPr>
        <a:xfrm>
          <a:off x="0" y="0"/>
          <a:ext cx="0" cy="0"/>
          <a:chOff x="0" y="0"/>
          <a:chExt cx="0" cy="0"/>
        </a:xfrm>
      </p:grpSpPr>
      <p:sp>
        <p:nvSpPr>
          <p:cNvPr id="286" name="Google Shape;286;g1530f6b86cb_2_134"/>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287" name="Google Shape;287;g1530f6b86cb_2_134"/>
          <p:cNvSpPr txBox="1"/>
          <p:nvPr>
            <p:ph idx="1" type="body"/>
          </p:nvPr>
        </p:nvSpPr>
        <p:spPr>
          <a:xfrm>
            <a:off x="311700" y="3025642"/>
            <a:ext cx="5998800" cy="806700"/>
          </a:xfrm>
          <a:prstGeom prst="rect">
            <a:avLst/>
          </a:prstGeom>
          <a:noFill/>
          <a:ln>
            <a:noFill/>
          </a:ln>
        </p:spPr>
        <p:txBody>
          <a:bodyPr anchorCtr="0" anchor="ctr" bIns="91425" lIns="91425" spcFirstLastPara="1" rIns="91425" wrap="square" tIns="91425">
            <a:normAutofit/>
          </a:bodyPr>
          <a:lstStyle>
            <a:lvl1pPr indent="-342900" lvl="0" marL="457200" rtl="0" algn="l">
              <a:lnSpc>
                <a:spcPct val="100000"/>
              </a:lnSpc>
              <a:spcBef>
                <a:spcPts val="0"/>
              </a:spcBef>
              <a:spcAft>
                <a:spcPts val="0"/>
              </a:spcAft>
              <a:buSzPts val="1800"/>
              <a:buChar char="●"/>
              <a:defRPr/>
            </a:lvl1pPr>
            <a:lvl2pPr indent="-317500" lvl="1" marL="914400" rtl="0" algn="l">
              <a:lnSpc>
                <a:spcPct val="100000"/>
              </a:lnSpc>
              <a:spcBef>
                <a:spcPts val="0"/>
              </a:spcBef>
              <a:spcAft>
                <a:spcPts val="0"/>
              </a:spcAft>
              <a:buSzPts val="1400"/>
              <a:buChar char="○"/>
              <a:defRPr/>
            </a:lvl2pPr>
            <a:lvl3pPr indent="-317500" lvl="2" marL="1371600" rtl="0" algn="l">
              <a:lnSpc>
                <a:spcPct val="100000"/>
              </a:lnSpc>
              <a:spcBef>
                <a:spcPts val="0"/>
              </a:spcBef>
              <a:spcAft>
                <a:spcPts val="0"/>
              </a:spcAft>
              <a:buSzPts val="1400"/>
              <a:buChar char="■"/>
              <a:defRPr/>
            </a:lvl3pPr>
            <a:lvl4pPr indent="-317500" lvl="3" marL="1828800" rtl="0" algn="l">
              <a:lnSpc>
                <a:spcPct val="100000"/>
              </a:lnSpc>
              <a:spcBef>
                <a:spcPts val="0"/>
              </a:spcBef>
              <a:spcAft>
                <a:spcPts val="0"/>
              </a:spcAft>
              <a:buSzPts val="1400"/>
              <a:buChar char="●"/>
              <a:defRPr/>
            </a:lvl4pPr>
            <a:lvl5pPr indent="-317500" lvl="4" marL="2286000" rtl="0" algn="l">
              <a:lnSpc>
                <a:spcPct val="100000"/>
              </a:lnSpc>
              <a:spcBef>
                <a:spcPts val="0"/>
              </a:spcBef>
              <a:spcAft>
                <a:spcPts val="0"/>
              </a:spcAft>
              <a:buSzPts val="1400"/>
              <a:buChar char="○"/>
              <a:defRPr/>
            </a:lvl5pPr>
            <a:lvl6pPr indent="-317500" lvl="5" marL="2743200" rtl="0" algn="l">
              <a:lnSpc>
                <a:spcPct val="100000"/>
              </a:lnSpc>
              <a:spcBef>
                <a:spcPts val="0"/>
              </a:spcBef>
              <a:spcAft>
                <a:spcPts val="0"/>
              </a:spcAft>
              <a:buSzPts val="1400"/>
              <a:buChar char="■"/>
              <a:defRPr/>
            </a:lvl6pPr>
            <a:lvl7pPr indent="-317500" lvl="6" marL="3200400" rtl="0" algn="l">
              <a:lnSpc>
                <a:spcPct val="100000"/>
              </a:lnSpc>
              <a:spcBef>
                <a:spcPts val="0"/>
              </a:spcBef>
              <a:spcAft>
                <a:spcPts val="0"/>
              </a:spcAft>
              <a:buSzPts val="1400"/>
              <a:buChar char="●"/>
              <a:defRPr/>
            </a:lvl7pPr>
            <a:lvl8pPr indent="-317500" lvl="7" marL="3657600" rtl="0" algn="l">
              <a:lnSpc>
                <a:spcPct val="100000"/>
              </a:lnSpc>
              <a:spcBef>
                <a:spcPts val="0"/>
              </a:spcBef>
              <a:spcAft>
                <a:spcPts val="0"/>
              </a:spcAft>
              <a:buSzPts val="1400"/>
              <a:buChar char="○"/>
              <a:defRPr/>
            </a:lvl8pPr>
            <a:lvl9pPr indent="-317500" lvl="8" marL="4114800" rtl="0" algn="l">
              <a:lnSpc>
                <a:spcPct val="100000"/>
              </a:lnSpc>
              <a:spcBef>
                <a:spcPts val="0"/>
              </a:spcBef>
              <a:spcAft>
                <a:spcPts val="0"/>
              </a:spcAft>
              <a:buSzPts val="1400"/>
              <a:buChar char="■"/>
              <a:defRPr/>
            </a:lvl9pPr>
          </a:lstStyle>
          <a:p/>
        </p:txBody>
      </p:sp>
      <p:sp>
        <p:nvSpPr>
          <p:cNvPr id="288" name="Google Shape;288;g1530f6b86cb_2_134"/>
          <p:cNvSpPr txBox="1"/>
          <p:nvPr>
            <p:ph idx="2" type="subTitle"/>
          </p:nvPr>
        </p:nvSpPr>
        <p:spPr>
          <a:xfrm>
            <a:off x="1503600" y="345575"/>
            <a:ext cx="6136800" cy="578700"/>
          </a:xfrm>
          <a:prstGeom prst="rect">
            <a:avLst/>
          </a:prstGeom>
          <a:noFill/>
          <a:ln>
            <a:noFill/>
          </a:ln>
        </p:spPr>
        <p:txBody>
          <a:bodyPr anchorCtr="0" anchor="t" bIns="91425" lIns="91425" spcFirstLastPara="1" rIns="91425" wrap="square" tIns="91425">
            <a:normAutofit/>
          </a:bodyPr>
          <a:lstStyle>
            <a:lvl1pPr lvl="0" rtl="0" algn="ctr">
              <a:lnSpc>
                <a:spcPct val="115000"/>
              </a:lnSpc>
              <a:spcBef>
                <a:spcPts val="0"/>
              </a:spcBef>
              <a:spcAft>
                <a:spcPts val="0"/>
              </a:spcAft>
              <a:buClr>
                <a:schemeClr val="lt1"/>
              </a:buClr>
              <a:buSzPts val="3200"/>
              <a:buNone/>
              <a:defRPr b="1" sz="3200">
                <a:solidFill>
                  <a:schemeClr val="lt1"/>
                </a:solidFill>
              </a:defRPr>
            </a:lvl1pPr>
            <a:lvl2pPr lvl="1" rtl="0" algn="l">
              <a:lnSpc>
                <a:spcPct val="115000"/>
              </a:lnSpc>
              <a:spcBef>
                <a:spcPts val="0"/>
              </a:spcBef>
              <a:spcAft>
                <a:spcPts val="0"/>
              </a:spcAft>
              <a:buSzPts val="1400"/>
              <a:buNone/>
              <a:defRPr/>
            </a:lvl2pPr>
            <a:lvl3pPr lvl="2" rtl="0" algn="l">
              <a:lnSpc>
                <a:spcPct val="115000"/>
              </a:lnSpc>
              <a:spcBef>
                <a:spcPts val="0"/>
              </a:spcBef>
              <a:spcAft>
                <a:spcPts val="0"/>
              </a:spcAft>
              <a:buSzPts val="1400"/>
              <a:buNone/>
              <a:defRPr/>
            </a:lvl3pPr>
            <a:lvl4pPr lvl="3" rtl="0" algn="l">
              <a:lnSpc>
                <a:spcPct val="115000"/>
              </a:lnSpc>
              <a:spcBef>
                <a:spcPts val="0"/>
              </a:spcBef>
              <a:spcAft>
                <a:spcPts val="0"/>
              </a:spcAft>
              <a:buSzPts val="1400"/>
              <a:buNone/>
              <a:defRPr/>
            </a:lvl4pPr>
            <a:lvl5pPr lvl="4" rtl="0" algn="l">
              <a:lnSpc>
                <a:spcPct val="115000"/>
              </a:lnSpc>
              <a:spcBef>
                <a:spcPts val="0"/>
              </a:spcBef>
              <a:spcAft>
                <a:spcPts val="0"/>
              </a:spcAft>
              <a:buSzPts val="1400"/>
              <a:buNone/>
              <a:defRPr/>
            </a:lvl5pPr>
            <a:lvl6pPr lvl="5" rtl="0" algn="l">
              <a:lnSpc>
                <a:spcPct val="115000"/>
              </a:lnSpc>
              <a:spcBef>
                <a:spcPts val="0"/>
              </a:spcBef>
              <a:spcAft>
                <a:spcPts val="0"/>
              </a:spcAft>
              <a:buSzPts val="1400"/>
              <a:buNone/>
              <a:defRPr/>
            </a:lvl6pPr>
            <a:lvl7pPr lvl="6" rtl="0" algn="l">
              <a:lnSpc>
                <a:spcPct val="115000"/>
              </a:lnSpc>
              <a:spcBef>
                <a:spcPts val="0"/>
              </a:spcBef>
              <a:spcAft>
                <a:spcPts val="0"/>
              </a:spcAft>
              <a:buSzPts val="1400"/>
              <a:buNone/>
              <a:defRPr/>
            </a:lvl7pPr>
            <a:lvl8pPr lvl="7" rtl="0" algn="l">
              <a:lnSpc>
                <a:spcPct val="115000"/>
              </a:lnSpc>
              <a:spcBef>
                <a:spcPts val="0"/>
              </a:spcBef>
              <a:spcAft>
                <a:spcPts val="0"/>
              </a:spcAft>
              <a:buSzPts val="1400"/>
              <a:buNone/>
              <a:defRPr/>
            </a:lvl8pPr>
            <a:lvl9pPr lvl="8" rtl="0" algn="l">
              <a:lnSpc>
                <a:spcPct val="115000"/>
              </a:lnSpc>
              <a:spcBef>
                <a:spcPts val="0"/>
              </a:spcBef>
              <a:spcAft>
                <a:spcPts val="0"/>
              </a:spcAft>
              <a:buSzPts val="1400"/>
              <a:buNone/>
              <a:defRPr/>
            </a:lvl9pPr>
          </a:lstStyle>
          <a:p/>
        </p:txBody>
      </p:sp>
      <p:sp>
        <p:nvSpPr>
          <p:cNvPr id="289" name="Google Shape;289;g1530f6b86cb_2_134"/>
          <p:cNvSpPr txBox="1"/>
          <p:nvPr>
            <p:ph idx="3"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2300"/>
              <a:buFont typeface="Arial"/>
              <a:buNone/>
              <a:defRPr b="0" i="0" sz="23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9" name="Shape 39"/>
        <p:cNvGrpSpPr/>
        <p:nvPr/>
      </p:nvGrpSpPr>
      <p:grpSpPr>
        <a:xfrm>
          <a:off x="0" y="0"/>
          <a:ext cx="0" cy="0"/>
          <a:chOff x="0" y="0"/>
          <a:chExt cx="0" cy="0"/>
        </a:xfrm>
      </p:grpSpPr>
      <p:sp>
        <p:nvSpPr>
          <p:cNvPr id="40" name="Google Shape;40;p30"/>
          <p:cNvSpPr txBox="1"/>
          <p:nvPr>
            <p:ph type="title"/>
          </p:nvPr>
        </p:nvSpPr>
        <p:spPr>
          <a:xfrm>
            <a:off x="311700" y="5171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1" name="Google Shape;41;p3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30"/>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a:lvl1pPr>
            <a:lvl2pPr indent="0" lvl="1" marL="0" marR="0" algn="r">
              <a:lnSpc>
                <a:spcPct val="100000"/>
              </a:lnSpc>
              <a:spcBef>
                <a:spcPts val="0"/>
              </a:spcBef>
              <a:spcAft>
                <a:spcPts val="0"/>
              </a:spcAft>
              <a:buClr>
                <a:srgbClr val="000000"/>
              </a:buClr>
              <a:buSzPts val="1800"/>
              <a:buFont typeface="Arial"/>
              <a:buNone/>
              <a:defRPr/>
            </a:lvl2pPr>
            <a:lvl3pPr indent="0" lvl="2" marL="0" marR="0" algn="r">
              <a:lnSpc>
                <a:spcPct val="100000"/>
              </a:lnSpc>
              <a:spcBef>
                <a:spcPts val="0"/>
              </a:spcBef>
              <a:spcAft>
                <a:spcPts val="0"/>
              </a:spcAft>
              <a:buClr>
                <a:srgbClr val="000000"/>
              </a:buClr>
              <a:buSzPts val="1800"/>
              <a:buFont typeface="Arial"/>
              <a:buNone/>
              <a:defRPr/>
            </a:lvl3pPr>
            <a:lvl4pPr indent="0" lvl="3" marL="0" marR="0" algn="r">
              <a:lnSpc>
                <a:spcPct val="100000"/>
              </a:lnSpc>
              <a:spcBef>
                <a:spcPts val="0"/>
              </a:spcBef>
              <a:spcAft>
                <a:spcPts val="0"/>
              </a:spcAft>
              <a:buClr>
                <a:srgbClr val="000000"/>
              </a:buClr>
              <a:buSzPts val="1800"/>
              <a:buFont typeface="Arial"/>
              <a:buNone/>
              <a:defRPr/>
            </a:lvl4pPr>
            <a:lvl5pPr indent="0" lvl="4" marL="0" marR="0" algn="r">
              <a:lnSpc>
                <a:spcPct val="100000"/>
              </a:lnSpc>
              <a:spcBef>
                <a:spcPts val="0"/>
              </a:spcBef>
              <a:spcAft>
                <a:spcPts val="0"/>
              </a:spcAft>
              <a:buClr>
                <a:srgbClr val="000000"/>
              </a:buClr>
              <a:buSzPts val="1800"/>
              <a:buFont typeface="Arial"/>
              <a:buNone/>
              <a:defRPr/>
            </a:lvl5pPr>
            <a:lvl6pPr indent="0" lvl="5" marL="0" marR="0" algn="r">
              <a:lnSpc>
                <a:spcPct val="100000"/>
              </a:lnSpc>
              <a:spcBef>
                <a:spcPts val="0"/>
              </a:spcBef>
              <a:spcAft>
                <a:spcPts val="0"/>
              </a:spcAft>
              <a:buClr>
                <a:srgbClr val="000000"/>
              </a:buClr>
              <a:buSzPts val="1800"/>
              <a:buFont typeface="Arial"/>
              <a:buNone/>
              <a:defRPr/>
            </a:lvl6pPr>
            <a:lvl7pPr indent="0" lvl="6" marL="0" marR="0" algn="r">
              <a:lnSpc>
                <a:spcPct val="100000"/>
              </a:lnSpc>
              <a:spcBef>
                <a:spcPts val="0"/>
              </a:spcBef>
              <a:spcAft>
                <a:spcPts val="0"/>
              </a:spcAft>
              <a:buClr>
                <a:srgbClr val="000000"/>
              </a:buClr>
              <a:buSzPts val="1800"/>
              <a:buFont typeface="Arial"/>
              <a:buNone/>
              <a:defRPr/>
            </a:lvl7pPr>
            <a:lvl8pPr indent="0" lvl="7" marL="0" marR="0" algn="r">
              <a:lnSpc>
                <a:spcPct val="100000"/>
              </a:lnSpc>
              <a:spcBef>
                <a:spcPts val="0"/>
              </a:spcBef>
              <a:spcAft>
                <a:spcPts val="0"/>
              </a:spcAft>
              <a:buClr>
                <a:srgbClr val="000000"/>
              </a:buClr>
              <a:buSzPts val="1800"/>
              <a:buFont typeface="Arial"/>
              <a:buNone/>
              <a:defRPr/>
            </a:lvl8pPr>
            <a:lvl9pPr indent="0" lvl="8" marL="0" marR="0" algn="r">
              <a:lnSpc>
                <a:spcPct val="100000"/>
              </a:lnSpc>
              <a:spcBef>
                <a:spcPts val="0"/>
              </a:spcBef>
              <a:spcAft>
                <a:spcPts val="0"/>
              </a:spcAft>
              <a:buClr>
                <a:srgbClr val="000000"/>
              </a:buClr>
              <a:buSzPts val="1800"/>
              <a:buFont typeface="Arial"/>
              <a:buNone/>
              <a:defRPr/>
            </a:lvl9pPr>
          </a:lstStyle>
          <a:p>
            <a:pPr indent="0" lvl="0" marL="0" rtl="0" algn="r">
              <a:spcBef>
                <a:spcPts val="0"/>
              </a:spcBef>
              <a:spcAft>
                <a:spcPts val="0"/>
              </a:spcAft>
              <a:buNone/>
            </a:pPr>
            <a:r>
              <a:rPr lang="en-US"/>
              <a:t>League of Women Voters of Pennsylvania   </a:t>
            </a:r>
            <a:fld id="{00000000-1234-1234-1234-123412341234}" type="slidenum">
              <a:rPr b="0" i="0" lang="en-US" u="none" cap="none" strike="noStrike">
                <a:solidFill>
                  <a:schemeClr val="lt1"/>
                </a:solidFill>
                <a:latin typeface="Lato"/>
                <a:ea typeface="Lato"/>
                <a:cs typeface="Lato"/>
                <a:sym typeface="Lato"/>
              </a:rPr>
              <a:t>‹#›</a:t>
            </a:fld>
            <a:endParaRPr b="0" i="0" u="none" cap="none" strike="noStrike">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41"/>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45" name="Google Shape;45;p41"/>
          <p:cNvSpPr/>
          <p:nvPr/>
        </p:nvSpPr>
        <p:spPr>
          <a:xfrm>
            <a:off x="0" y="0"/>
            <a:ext cx="9163800" cy="16422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1"/>
          <p:cNvSpPr txBox="1"/>
          <p:nvPr>
            <p:ph idx="1" type="subTitle"/>
          </p:nvPr>
        </p:nvSpPr>
        <p:spPr>
          <a:xfrm>
            <a:off x="4896025" y="2123500"/>
            <a:ext cx="3529800" cy="38868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2800"/>
              <a:buFont typeface="Lato Black"/>
              <a:buNone/>
              <a:defRPr sz="2800">
                <a:solidFill>
                  <a:schemeClr val="dk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47" name="Google Shape;47;p41"/>
          <p:cNvSpPr txBox="1"/>
          <p:nvPr>
            <p:ph type="title"/>
          </p:nvPr>
        </p:nvSpPr>
        <p:spPr>
          <a:xfrm>
            <a:off x="357000" y="375125"/>
            <a:ext cx="7829700" cy="90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200"/>
              <a:buNone/>
              <a:defRPr b="1" sz="42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8" name="Google Shape;48;p41"/>
          <p:cNvSpPr/>
          <p:nvPr>
            <p:ph idx="2" type="pic"/>
          </p:nvPr>
        </p:nvSpPr>
        <p:spPr>
          <a:xfrm>
            <a:off x="0" y="1642200"/>
            <a:ext cx="4562100" cy="46770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9" name="Shape 49"/>
        <p:cNvGrpSpPr/>
        <p:nvPr/>
      </p:nvGrpSpPr>
      <p:grpSpPr>
        <a:xfrm>
          <a:off x="0" y="0"/>
          <a:ext cx="0" cy="0"/>
          <a:chOff x="0" y="0"/>
          <a:chExt cx="0" cy="0"/>
        </a:xfrm>
      </p:grpSpPr>
      <p:sp>
        <p:nvSpPr>
          <p:cNvPr id="50" name="Google Shape;50;p42"/>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42"/>
          <p:cNvSpPr txBox="1"/>
          <p:nvPr>
            <p:ph idx="1" type="body"/>
          </p:nvPr>
        </p:nvSpPr>
        <p:spPr>
          <a:xfrm>
            <a:off x="311700" y="18414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
        <p:nvSpPr>
          <p:cNvPr id="52" name="Google Shape;52;p42"/>
          <p:cNvSpPr txBox="1"/>
          <p:nvPr>
            <p:ph idx="2" type="body"/>
          </p:nvPr>
        </p:nvSpPr>
        <p:spPr>
          <a:xfrm>
            <a:off x="4832400" y="1841433"/>
            <a:ext cx="3999900" cy="4555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
        <p:nvSpPr>
          <p:cNvPr id="53" name="Google Shape;53;p42"/>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43"/>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p43"/>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57" name="Google Shape;57;p43"/>
          <p:cNvSpPr/>
          <p:nvPr>
            <p:ph idx="2" type="pic"/>
          </p:nvPr>
        </p:nvSpPr>
        <p:spPr>
          <a:xfrm>
            <a:off x="338200" y="1671775"/>
            <a:ext cx="2346900" cy="2346900"/>
          </a:xfrm>
          <a:prstGeom prst="rect">
            <a:avLst/>
          </a:prstGeom>
          <a:noFill/>
          <a:ln cap="flat" cmpd="sng" w="9525">
            <a:solidFill>
              <a:schemeClr val="dk1"/>
            </a:solidFill>
            <a:prstDash val="solid"/>
            <a:round/>
            <a:headEnd len="sm" w="sm" type="none"/>
            <a:tailEnd len="sm" w="sm" type="none"/>
          </a:ln>
        </p:spPr>
      </p:sp>
      <p:sp>
        <p:nvSpPr>
          <p:cNvPr id="58" name="Google Shape;58;p43"/>
          <p:cNvSpPr/>
          <p:nvPr>
            <p:ph idx="3" type="pic"/>
          </p:nvPr>
        </p:nvSpPr>
        <p:spPr>
          <a:xfrm>
            <a:off x="3398550" y="1671775"/>
            <a:ext cx="2346900" cy="2346900"/>
          </a:xfrm>
          <a:prstGeom prst="rect">
            <a:avLst/>
          </a:prstGeom>
          <a:noFill/>
          <a:ln cap="flat" cmpd="sng" w="9525">
            <a:solidFill>
              <a:schemeClr val="dk1"/>
            </a:solidFill>
            <a:prstDash val="solid"/>
            <a:round/>
            <a:headEnd len="sm" w="sm" type="none"/>
            <a:tailEnd len="sm" w="sm" type="none"/>
          </a:ln>
        </p:spPr>
      </p:sp>
      <p:sp>
        <p:nvSpPr>
          <p:cNvPr id="59" name="Google Shape;59;p43"/>
          <p:cNvSpPr/>
          <p:nvPr>
            <p:ph idx="4" type="pic"/>
          </p:nvPr>
        </p:nvSpPr>
        <p:spPr>
          <a:xfrm>
            <a:off x="6458900" y="1671775"/>
            <a:ext cx="2346900" cy="2346900"/>
          </a:xfrm>
          <a:prstGeom prst="rect">
            <a:avLst/>
          </a:prstGeom>
          <a:noFill/>
          <a:ln cap="flat" cmpd="sng" w="9525">
            <a:solidFill>
              <a:schemeClr val="dk1"/>
            </a:solidFill>
            <a:prstDash val="solid"/>
            <a:round/>
            <a:headEnd len="sm" w="sm" type="none"/>
            <a:tailEnd len="sm" w="sm" type="none"/>
          </a:ln>
        </p:spPr>
      </p:sp>
      <p:sp>
        <p:nvSpPr>
          <p:cNvPr id="60" name="Google Shape;60;p43"/>
          <p:cNvSpPr txBox="1"/>
          <p:nvPr>
            <p:ph idx="1" type="subTitle"/>
          </p:nvPr>
        </p:nvSpPr>
        <p:spPr>
          <a:xfrm>
            <a:off x="262000" y="4224250"/>
            <a:ext cx="2346900" cy="1746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800"/>
              <a:buNone/>
              <a:defRPr>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61" name="Google Shape;61;p43"/>
          <p:cNvSpPr txBox="1"/>
          <p:nvPr>
            <p:ph idx="5" type="subTitle"/>
          </p:nvPr>
        </p:nvSpPr>
        <p:spPr>
          <a:xfrm>
            <a:off x="3436275" y="4224250"/>
            <a:ext cx="2309100" cy="1638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800"/>
              <a:buNone/>
              <a:defRPr>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62" name="Google Shape;62;p43"/>
          <p:cNvSpPr txBox="1"/>
          <p:nvPr>
            <p:ph idx="6" type="subTitle"/>
          </p:nvPr>
        </p:nvSpPr>
        <p:spPr>
          <a:xfrm>
            <a:off x="6458900" y="4224250"/>
            <a:ext cx="2346900" cy="17463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dk1"/>
              </a:buClr>
              <a:buSzPts val="1800"/>
              <a:buNone/>
              <a:defRPr>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3" name="Shape 63"/>
        <p:cNvGrpSpPr/>
        <p:nvPr/>
      </p:nvGrpSpPr>
      <p:grpSpPr>
        <a:xfrm>
          <a:off x="0" y="0"/>
          <a:ext cx="0" cy="0"/>
          <a:chOff x="0" y="0"/>
          <a:chExt cx="0" cy="0"/>
        </a:xfrm>
      </p:grpSpPr>
      <p:sp>
        <p:nvSpPr>
          <p:cNvPr id="64" name="Google Shape;64;p44"/>
          <p:cNvSpPr txBox="1"/>
          <p:nvPr>
            <p:ph type="title"/>
          </p:nvPr>
        </p:nvSpPr>
        <p:spPr>
          <a:xfrm>
            <a:off x="490250" y="2171700"/>
            <a:ext cx="8071800" cy="2033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5" name="Google Shape;65;p44"/>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66" name="Google Shape;66;p44"/>
          <p:cNvSpPr txBox="1"/>
          <p:nvPr>
            <p:ph idx="1" type="subTitle"/>
          </p:nvPr>
        </p:nvSpPr>
        <p:spPr>
          <a:xfrm>
            <a:off x="262000" y="304800"/>
            <a:ext cx="2346900" cy="1746300"/>
          </a:xfrm>
          <a:prstGeom prst="rect">
            <a:avLst/>
          </a:prstGeom>
          <a:solidFill>
            <a:srgbClr val="ECA400"/>
          </a:solid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800"/>
              <a:buFont typeface="Lato Black"/>
              <a:buNone/>
              <a:defRPr>
                <a:solidFill>
                  <a:schemeClr val="lt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67" name="Google Shape;67;p44"/>
          <p:cNvSpPr txBox="1"/>
          <p:nvPr>
            <p:ph idx="2" type="subTitle"/>
          </p:nvPr>
        </p:nvSpPr>
        <p:spPr>
          <a:xfrm>
            <a:off x="3398550" y="304800"/>
            <a:ext cx="2346900" cy="1746300"/>
          </a:xfrm>
          <a:prstGeom prst="rect">
            <a:avLst/>
          </a:prstGeom>
          <a:solidFill>
            <a:srgbClr val="BD1034"/>
          </a:solid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800"/>
              <a:buFont typeface="Lato Black"/>
              <a:buNone/>
              <a:defRPr>
                <a:solidFill>
                  <a:schemeClr val="lt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68" name="Google Shape;68;p44"/>
          <p:cNvSpPr txBox="1"/>
          <p:nvPr>
            <p:ph idx="3" type="subTitle"/>
          </p:nvPr>
        </p:nvSpPr>
        <p:spPr>
          <a:xfrm>
            <a:off x="6485400" y="304800"/>
            <a:ext cx="2346900" cy="1746300"/>
          </a:xfrm>
          <a:prstGeom prst="rect">
            <a:avLst/>
          </a:prstGeom>
          <a:solidFill>
            <a:srgbClr val="005596">
              <a:alpha val="18823"/>
            </a:srgbClr>
          </a:solid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rgbClr val="000000"/>
              </a:buClr>
              <a:buSzPts val="1800"/>
              <a:buFont typeface="Lato Black"/>
              <a:buNone/>
              <a:defRPr>
                <a:solidFill>
                  <a:srgbClr val="000000"/>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69" name="Google Shape;69;p44"/>
          <p:cNvSpPr txBox="1"/>
          <p:nvPr>
            <p:ph idx="4" type="subTitle"/>
          </p:nvPr>
        </p:nvSpPr>
        <p:spPr>
          <a:xfrm>
            <a:off x="262000" y="4324000"/>
            <a:ext cx="2346900" cy="1746300"/>
          </a:xfrm>
          <a:prstGeom prst="rect">
            <a:avLst/>
          </a:prstGeom>
          <a:solidFill>
            <a:srgbClr val="820263"/>
          </a:solid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800"/>
              <a:buFont typeface="Lato Black"/>
              <a:buNone/>
              <a:defRPr>
                <a:solidFill>
                  <a:schemeClr val="lt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70" name="Google Shape;70;p44"/>
          <p:cNvSpPr txBox="1"/>
          <p:nvPr>
            <p:ph idx="5" type="subTitle"/>
          </p:nvPr>
        </p:nvSpPr>
        <p:spPr>
          <a:xfrm>
            <a:off x="3398550" y="4324000"/>
            <a:ext cx="2346900" cy="1746300"/>
          </a:xfrm>
          <a:prstGeom prst="rect">
            <a:avLst/>
          </a:prstGeom>
          <a:solidFill>
            <a:srgbClr val="005596"/>
          </a:solid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800"/>
              <a:buFont typeface="Lato Black"/>
              <a:buNone/>
              <a:defRPr>
                <a:solidFill>
                  <a:schemeClr val="lt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71" name="Google Shape;71;p44"/>
          <p:cNvSpPr txBox="1"/>
          <p:nvPr>
            <p:ph idx="6" type="subTitle"/>
          </p:nvPr>
        </p:nvSpPr>
        <p:spPr>
          <a:xfrm>
            <a:off x="6485400" y="4324000"/>
            <a:ext cx="2346900" cy="1746300"/>
          </a:xfrm>
          <a:prstGeom prst="rect">
            <a:avLst/>
          </a:prstGeom>
          <a:solidFill>
            <a:srgbClr val="520C50"/>
          </a:solidFill>
          <a:ln>
            <a:noFill/>
          </a:ln>
        </p:spPr>
        <p:txBody>
          <a:bodyPr anchorCtr="0" anchor="t" bIns="91425" lIns="91425" spcFirstLastPara="1" rIns="91425" wrap="square" tIns="91425">
            <a:normAutofit/>
          </a:bodyPr>
          <a:lstStyle>
            <a:lvl1pPr lvl="0" algn="l">
              <a:lnSpc>
                <a:spcPct val="115000"/>
              </a:lnSpc>
              <a:spcBef>
                <a:spcPts val="0"/>
              </a:spcBef>
              <a:spcAft>
                <a:spcPts val="0"/>
              </a:spcAft>
              <a:buClr>
                <a:schemeClr val="lt1"/>
              </a:buClr>
              <a:buSzPts val="1800"/>
              <a:buFont typeface="Lato Black"/>
              <a:buNone/>
              <a:defRPr>
                <a:solidFill>
                  <a:schemeClr val="lt1"/>
                </a:solidFill>
                <a:latin typeface="Lato Black"/>
                <a:ea typeface="Lato Black"/>
                <a:cs typeface="Lato Black"/>
                <a:sym typeface="Lato Black"/>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72" name="Google Shape;72;p44"/>
          <p:cNvSpPr txBox="1"/>
          <p:nvPr>
            <p:ph idx="7" type="sldNum"/>
          </p:nvPr>
        </p:nvSpPr>
        <p:spPr>
          <a:xfrm>
            <a:off x="296600" y="6319225"/>
            <a:ext cx="3689100" cy="5247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chemeClr val="dk1"/>
              </a:buClr>
              <a:buSzPts val="1100"/>
              <a:buFont typeface="Arial"/>
              <a:buNone/>
              <a:defRPr b="0" i="0" sz="1800" u="none" cap="none" strike="noStrike">
                <a:solidFill>
                  <a:schemeClr val="lt1"/>
                </a:solidFill>
                <a:latin typeface="Lato"/>
                <a:ea typeface="Lato"/>
                <a:cs typeface="Lato"/>
                <a:sym typeface="Lato"/>
              </a:defRPr>
            </a:lvl1pPr>
            <a:lvl2pPr indent="0" lvl="1" marL="0" marR="0" algn="l">
              <a:lnSpc>
                <a:spcPct val="100000"/>
              </a:lnSpc>
              <a:spcBef>
                <a:spcPts val="0"/>
              </a:spcBef>
              <a:spcAft>
                <a:spcPts val="0"/>
              </a:spcAft>
              <a:buClr>
                <a:schemeClr val="dk1"/>
              </a:buClr>
              <a:buSzPts val="1100"/>
              <a:buFont typeface="Arial"/>
              <a:buNone/>
              <a:defRPr b="0" i="0" sz="1800" u="none" cap="none" strike="noStrike">
                <a:solidFill>
                  <a:schemeClr val="lt1"/>
                </a:solidFill>
                <a:latin typeface="Lato"/>
                <a:ea typeface="Lato"/>
                <a:cs typeface="Lato"/>
                <a:sym typeface="Lato"/>
              </a:defRPr>
            </a:lvl2pPr>
            <a:lvl3pPr indent="0" lvl="2" marL="0" marR="0" algn="l">
              <a:lnSpc>
                <a:spcPct val="100000"/>
              </a:lnSpc>
              <a:spcBef>
                <a:spcPts val="0"/>
              </a:spcBef>
              <a:spcAft>
                <a:spcPts val="0"/>
              </a:spcAft>
              <a:buClr>
                <a:schemeClr val="dk1"/>
              </a:buClr>
              <a:buSzPts val="1100"/>
              <a:buFont typeface="Arial"/>
              <a:buNone/>
              <a:defRPr b="0" i="0" sz="1800" u="none" cap="none" strike="noStrike">
                <a:solidFill>
                  <a:schemeClr val="lt1"/>
                </a:solidFill>
                <a:latin typeface="Lato"/>
                <a:ea typeface="Lato"/>
                <a:cs typeface="Lato"/>
                <a:sym typeface="Lato"/>
              </a:defRPr>
            </a:lvl3pPr>
            <a:lvl4pPr indent="0" lvl="3" marL="0" marR="0" algn="l">
              <a:lnSpc>
                <a:spcPct val="100000"/>
              </a:lnSpc>
              <a:spcBef>
                <a:spcPts val="0"/>
              </a:spcBef>
              <a:spcAft>
                <a:spcPts val="0"/>
              </a:spcAft>
              <a:buClr>
                <a:schemeClr val="dk1"/>
              </a:buClr>
              <a:buSzPts val="1100"/>
              <a:buFont typeface="Arial"/>
              <a:buNone/>
              <a:defRPr b="0" i="0" sz="1800" u="none" cap="none" strike="noStrike">
                <a:solidFill>
                  <a:schemeClr val="lt1"/>
                </a:solidFill>
                <a:latin typeface="Lato"/>
                <a:ea typeface="Lato"/>
                <a:cs typeface="Lato"/>
                <a:sym typeface="Lato"/>
              </a:defRPr>
            </a:lvl4pPr>
            <a:lvl5pPr indent="0" lvl="4" marL="0" marR="0" algn="l">
              <a:lnSpc>
                <a:spcPct val="100000"/>
              </a:lnSpc>
              <a:spcBef>
                <a:spcPts val="0"/>
              </a:spcBef>
              <a:spcAft>
                <a:spcPts val="0"/>
              </a:spcAft>
              <a:buClr>
                <a:schemeClr val="dk1"/>
              </a:buClr>
              <a:buSzPts val="1100"/>
              <a:buFont typeface="Arial"/>
              <a:buNone/>
              <a:defRPr b="0" i="0" sz="1800" u="none" cap="none" strike="noStrike">
                <a:solidFill>
                  <a:schemeClr val="lt1"/>
                </a:solidFill>
                <a:latin typeface="Lato"/>
                <a:ea typeface="Lato"/>
                <a:cs typeface="Lato"/>
                <a:sym typeface="Lato"/>
              </a:defRPr>
            </a:lvl5pPr>
            <a:lvl6pPr indent="0" lvl="5" marL="0" marR="0" algn="l">
              <a:lnSpc>
                <a:spcPct val="100000"/>
              </a:lnSpc>
              <a:spcBef>
                <a:spcPts val="0"/>
              </a:spcBef>
              <a:spcAft>
                <a:spcPts val="0"/>
              </a:spcAft>
              <a:buClr>
                <a:schemeClr val="dk1"/>
              </a:buClr>
              <a:buSzPts val="1100"/>
              <a:buFont typeface="Arial"/>
              <a:buNone/>
              <a:defRPr b="0" i="0" sz="1800" u="none" cap="none" strike="noStrike">
                <a:solidFill>
                  <a:schemeClr val="lt1"/>
                </a:solidFill>
                <a:latin typeface="Lato"/>
                <a:ea typeface="Lato"/>
                <a:cs typeface="Lato"/>
                <a:sym typeface="Lato"/>
              </a:defRPr>
            </a:lvl6pPr>
            <a:lvl7pPr indent="0" lvl="6" marL="0" marR="0" algn="l">
              <a:lnSpc>
                <a:spcPct val="100000"/>
              </a:lnSpc>
              <a:spcBef>
                <a:spcPts val="0"/>
              </a:spcBef>
              <a:spcAft>
                <a:spcPts val="0"/>
              </a:spcAft>
              <a:buClr>
                <a:schemeClr val="dk1"/>
              </a:buClr>
              <a:buSzPts val="1100"/>
              <a:buFont typeface="Arial"/>
              <a:buNone/>
              <a:defRPr b="0" i="0" sz="1800" u="none" cap="none" strike="noStrike">
                <a:solidFill>
                  <a:schemeClr val="lt1"/>
                </a:solidFill>
                <a:latin typeface="Lato"/>
                <a:ea typeface="Lato"/>
                <a:cs typeface="Lato"/>
                <a:sym typeface="Lato"/>
              </a:defRPr>
            </a:lvl7pPr>
            <a:lvl8pPr indent="0" lvl="7" marL="0" marR="0" algn="l">
              <a:lnSpc>
                <a:spcPct val="100000"/>
              </a:lnSpc>
              <a:spcBef>
                <a:spcPts val="0"/>
              </a:spcBef>
              <a:spcAft>
                <a:spcPts val="0"/>
              </a:spcAft>
              <a:buClr>
                <a:schemeClr val="dk1"/>
              </a:buClr>
              <a:buSzPts val="1100"/>
              <a:buFont typeface="Arial"/>
              <a:buNone/>
              <a:defRPr b="0" i="0" sz="1800" u="none" cap="none" strike="noStrike">
                <a:solidFill>
                  <a:schemeClr val="lt1"/>
                </a:solidFill>
                <a:latin typeface="Lato"/>
                <a:ea typeface="Lato"/>
                <a:cs typeface="Lato"/>
                <a:sym typeface="Lato"/>
              </a:defRPr>
            </a:lvl8pPr>
            <a:lvl9pPr indent="0" lvl="8" marL="0" marR="0" algn="l">
              <a:lnSpc>
                <a:spcPct val="100000"/>
              </a:lnSpc>
              <a:spcBef>
                <a:spcPts val="0"/>
              </a:spcBef>
              <a:spcAft>
                <a:spcPts val="0"/>
              </a:spcAft>
              <a:buClr>
                <a:schemeClr val="dk1"/>
              </a:buClr>
              <a:buSzPts val="1100"/>
              <a:buFont typeface="Arial"/>
              <a:buNone/>
              <a:defRPr b="0" i="0" sz="18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DEL Learning Module 4 of 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23"/>
          <p:cNvSpPr/>
          <p:nvPr/>
        </p:nvSpPr>
        <p:spPr>
          <a:xfrm>
            <a:off x="0" y="6319225"/>
            <a:ext cx="9184800" cy="6405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3"/>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4200"/>
              <a:buFont typeface="Lato"/>
              <a:buNone/>
              <a:defRPr b="0" i="0" sz="42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 name="Google Shape;12;p23"/>
          <p:cNvSpPr txBox="1"/>
          <p:nvPr>
            <p:ph idx="1" type="body"/>
          </p:nvPr>
        </p:nvSpPr>
        <p:spPr>
          <a:xfrm>
            <a:off x="235500" y="1841425"/>
            <a:ext cx="8596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13" name="Google Shape;13;p23"/>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2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    League of Women Voters of Pennsylvania   </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orient="horz" pos="3981">
          <p15:clr>
            <a:srgbClr val="EA4335"/>
          </p15:clr>
        </p15:guide>
        <p15:guide id="3" orient="horz" pos="288">
          <p15:clr>
            <a:srgbClr val="EA4335"/>
          </p15:clr>
        </p15:guide>
        <p15:guide id="4" pos="5564">
          <p15:clr>
            <a:srgbClr val="EA4335"/>
          </p15:clr>
        </p15:guide>
        <p15:guide id="5" pos="196">
          <p15:clr>
            <a:srgbClr val="EA4335"/>
          </p15:clr>
        </p15:guide>
        <p15:guide id="6" orient="horz" pos="1368">
          <p15:clr>
            <a:srgbClr val="EA4335"/>
          </p15:clr>
        </p15:guide>
        <p15:guide id="7" orient="horz" pos="1034">
          <p15:clr>
            <a:srgbClr val="EA4335"/>
          </p15:clr>
        </p15:guide>
        <p15:guide id="8" orient="horz" pos="2256">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6" name="Shape 86"/>
        <p:cNvGrpSpPr/>
        <p:nvPr/>
      </p:nvGrpSpPr>
      <p:grpSpPr>
        <a:xfrm>
          <a:off x="0" y="0"/>
          <a:ext cx="0" cy="0"/>
          <a:chOff x="0" y="0"/>
          <a:chExt cx="0" cy="0"/>
        </a:xfrm>
      </p:grpSpPr>
      <p:sp>
        <p:nvSpPr>
          <p:cNvPr id="87" name="Google Shape;87;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p2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p2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 name="Google Shape;90;p2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1" name="Google Shape;91;p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61" name="Shape 161"/>
        <p:cNvGrpSpPr/>
        <p:nvPr/>
      </p:nvGrpSpPr>
      <p:grpSpPr>
        <a:xfrm>
          <a:off x="0" y="0"/>
          <a:ext cx="0" cy="0"/>
          <a:chOff x="0" y="0"/>
          <a:chExt cx="0" cy="0"/>
        </a:xfrm>
      </p:grpSpPr>
      <p:sp>
        <p:nvSpPr>
          <p:cNvPr id="162" name="Google Shape;162;g1530f6b86cb_2_0"/>
          <p:cNvSpPr/>
          <p:nvPr/>
        </p:nvSpPr>
        <p:spPr>
          <a:xfrm>
            <a:off x="0" y="6319225"/>
            <a:ext cx="9184800" cy="6405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1530f6b86cb_2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Lato"/>
              <a:buNone/>
              <a:defRPr b="0" i="0" sz="28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64" name="Google Shape;164;g1530f6b86cb_2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165" name="Google Shape;165;g1530f6b86cb_2_0"/>
          <p:cNvSpPr txBox="1"/>
          <p:nvPr>
            <p:ph idx="12" type="sldNum"/>
          </p:nvPr>
        </p:nvSpPr>
        <p:spPr>
          <a:xfrm>
            <a:off x="567839" y="6319233"/>
            <a:ext cx="83769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   </a:t>
            </a: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06" name="Shape 206"/>
        <p:cNvGrpSpPr/>
        <p:nvPr/>
      </p:nvGrpSpPr>
      <p:grpSpPr>
        <a:xfrm>
          <a:off x="0" y="0"/>
          <a:ext cx="0" cy="0"/>
          <a:chOff x="0" y="0"/>
          <a:chExt cx="0" cy="0"/>
        </a:xfrm>
      </p:grpSpPr>
      <p:sp>
        <p:nvSpPr>
          <p:cNvPr id="207" name="Google Shape;207;g1530f6b86cb_2_55"/>
          <p:cNvSpPr/>
          <p:nvPr/>
        </p:nvSpPr>
        <p:spPr>
          <a:xfrm>
            <a:off x="-67850" y="6319225"/>
            <a:ext cx="9252600" cy="640500"/>
          </a:xfrm>
          <a:prstGeom prst="rect">
            <a:avLst/>
          </a:prstGeom>
          <a:solidFill>
            <a:srgbClr val="520C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1530f6b86cb_2_55"/>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4200"/>
              <a:buFont typeface="Lato"/>
              <a:buNone/>
              <a:defRPr b="0" i="0" sz="42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09" name="Google Shape;209;g1530f6b86cb_2_55"/>
          <p:cNvSpPr txBox="1"/>
          <p:nvPr>
            <p:ph idx="1" type="body"/>
          </p:nvPr>
        </p:nvSpPr>
        <p:spPr>
          <a:xfrm>
            <a:off x="235500" y="1841425"/>
            <a:ext cx="8596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210" name="Google Shape;210;g1530f6b86cb_2_55"/>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r>
              <a:rPr lang="en-US"/>
              <a:t>    League of Women Voters of Pennsylvania   </a:t>
            </a:r>
            <a:fld id="{00000000-1234-1234-1234-123412341234}" type="slidenum">
              <a:rPr lang="en-US"/>
              <a:t>‹#›</a:t>
            </a:fld>
            <a:endParaRPr/>
          </a:p>
        </p:txBody>
      </p:sp>
      <p:sp>
        <p:nvSpPr>
          <p:cNvPr id="211" name="Google Shape;211;g1530f6b86cb_2_55"/>
          <p:cNvSpPr txBox="1"/>
          <p:nvPr>
            <p:ph idx="2" type="sldNum"/>
          </p:nvPr>
        </p:nvSpPr>
        <p:spPr>
          <a:xfrm>
            <a:off x="220401" y="6319225"/>
            <a:ext cx="28956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1pPr>
            <a:lvl2pPr indent="0" lvl="1"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2pPr>
            <a:lvl3pPr indent="0" lvl="2"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3pPr>
            <a:lvl4pPr indent="0" lvl="3"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4pPr>
            <a:lvl5pPr indent="0" lvl="4"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5pPr>
            <a:lvl6pPr indent="0" lvl="5"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6pPr>
            <a:lvl7pPr indent="0" lvl="6"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7pPr>
            <a:lvl8pPr indent="0" lvl="7"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8pPr>
            <a:lvl9pPr indent="0" lvl="8" marL="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Lato"/>
                <a:ea typeface="Lato"/>
                <a:cs typeface="Lato"/>
                <a:sym typeface="Lato"/>
              </a:defRPr>
            </a:lvl9pPr>
          </a:lstStyle>
          <a:p>
            <a:pPr indent="0" lvl="0" marL="0" rtl="0" algn="l">
              <a:spcBef>
                <a:spcPts val="0"/>
              </a:spcBef>
              <a:spcAft>
                <a:spcPts val="0"/>
              </a:spcAft>
              <a:buNone/>
            </a:pPr>
            <a:r>
              <a:rPr lang="en-US"/>
              <a:t>Title</a:t>
            </a:r>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EA4335"/>
          </p15:clr>
        </p15:guide>
        <p15:guide id="2" orient="horz" pos="2160">
          <p15:clr>
            <a:srgbClr val="EA4335"/>
          </p15:clr>
        </p15:guide>
        <p15:guide id="3" orient="horz" pos="288">
          <p15:clr>
            <a:srgbClr val="EA4335"/>
          </p15:clr>
        </p15:guide>
        <p15:guide id="4" pos="5564">
          <p15:clr>
            <a:srgbClr val="EA4335"/>
          </p15:clr>
        </p15:guide>
        <p15:guide id="5" pos="196">
          <p15:clr>
            <a:srgbClr val="EA4335"/>
          </p15:clr>
        </p15:guide>
        <p15:guide id="6" orient="horz" pos="1368">
          <p15:clr>
            <a:srgbClr val="EA4335"/>
          </p15:clr>
        </p15:guide>
        <p15:guide id="7" orient="horz" pos="103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onlinemba.wsu.edu/blog/10-benefits-of-diversity-in-the-workplace/" TargetMode="External"/><Relationship Id="rId4" Type="http://schemas.openxmlformats.org/officeDocument/2006/relationships/hyperlink" Target="https://onlinemba.wsu.edu/blog/10-benefits-of-diversity-in-the-workplac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8.png"/><Relationship Id="rId8"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www.palwv.org/dei-polic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www.census.gov/quickfacts/fact/table/US/PST045221" TargetMode="External"/><Relationship Id="rId4" Type="http://schemas.openxmlformats.org/officeDocument/2006/relationships/hyperlink" Target="https://youtu.be/K_OorsLOsyk" TargetMode="External"/><Relationship Id="rId5" Type="http://schemas.openxmlformats.org/officeDocument/2006/relationships/image" Target="../media/image14.png"/><Relationship Id="rId6" Type="http://schemas.openxmlformats.org/officeDocument/2006/relationships/hyperlink" Target="https://youtu.be/K_OorsLOsy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www.census.gov/quickfacts/fact/table/US/PST045221" TargetMode="External"/><Relationship Id="rId4" Type="http://schemas.openxmlformats.org/officeDocument/2006/relationships/hyperlink" Target="https://youtu.be/ZiikS3NYvOE" TargetMode="External"/><Relationship Id="rId5" Type="http://schemas.openxmlformats.org/officeDocument/2006/relationships/image" Target="../media/image14.png"/><Relationship Id="rId6" Type="http://schemas.openxmlformats.org/officeDocument/2006/relationships/hyperlink" Target="https://www.census.gov/quickfacts/fact/table/US/PST04522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docs.google.com/document/d/19c0UAtWu3WOuy9zCFkngo16sFFUCbV4B/edit?usp=sharing&amp;ouid=118141439023829194430&amp;rtpof=true&amp;sd=true" TargetMode="External"/><Relationship Id="rId4" Type="http://schemas.openxmlformats.org/officeDocument/2006/relationships/image" Target="../media/image16.png"/><Relationship Id="rId5" Type="http://schemas.openxmlformats.org/officeDocument/2006/relationships/hyperlink" Target="https://docs.google.com/document/d/19c0UAtWu3WOuy9zCFkngo16sFFUCbV4B/edit?usp=sharing&amp;ouid=118141439023829194430&amp;rtpof=true&amp;sd=tru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unsplash.com/@scoutthecity?utm_source=unsplash&amp;utm_medium=referral&amp;utm_content=creditCopyText" TargetMode="External"/><Relationship Id="rId4" Type="http://schemas.openxmlformats.org/officeDocument/2006/relationships/hyperlink" Target="https://unsplash.com/@scoutthecity?utm_source=unsplash&amp;utm_medium=referral&amp;utm_content=creditCopyText" TargetMode="External"/><Relationship Id="rId9" Type="http://schemas.openxmlformats.org/officeDocument/2006/relationships/image" Target="../media/image12.png"/><Relationship Id="rId5" Type="http://schemas.openxmlformats.org/officeDocument/2006/relationships/hyperlink" Target="https://unsplash.com/s/photos/diverse-neighborhood?utm_source=unsplash&amp;utm_medium=referral&amp;utm_content=creditCopyText" TargetMode="External"/><Relationship Id="rId6" Type="http://schemas.openxmlformats.org/officeDocument/2006/relationships/hyperlink" Target="https://unsplash.com/s/photos/diverse-neighborhood?utm_source=unsplash&amp;utm_medium=referral&amp;utm_content=creditCopyText" TargetMode="External"/><Relationship Id="rId7" Type="http://schemas.openxmlformats.org/officeDocument/2006/relationships/image" Target="../media/image18.jpg"/><Relationship Id="rId8" Type="http://schemas.openxmlformats.org/officeDocument/2006/relationships/hyperlink" Target="http://www.justicemap.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hyperlink" Target="http://www.native-languages.org/pennsylvania.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hyperlink" Target="http://www.justicemap.org/" TargetMode="External"/><Relationship Id="rId10" Type="http://schemas.openxmlformats.org/officeDocument/2006/relationships/hyperlink" Target="https://www.census.gov/quickfacts/fact/table/US/PST045221" TargetMode="External"/><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docs.google.com/document/d/1TVwINp2ao41LSqCnxC-14kVO3Ee3N8CjoXeSqhS97qQ/edit?usp=sharing" TargetMode="External"/><Relationship Id="rId4" Type="http://schemas.openxmlformats.org/officeDocument/2006/relationships/hyperlink" Target="https://docs.google.com/document/d/1HGOK75ldUChSIRpTgzhsd-r_HpR5sMsc/edit" TargetMode="External"/><Relationship Id="rId9" Type="http://schemas.openxmlformats.org/officeDocument/2006/relationships/hyperlink" Target="https://www.census.gov/quickfacts/fact/table/US/PST045221" TargetMode="External"/><Relationship Id="rId5" Type="http://schemas.openxmlformats.org/officeDocument/2006/relationships/hyperlink" Target="https://www.lwv.org/league-management/policies-guidelines/transformation-roadmap" TargetMode="External"/><Relationship Id="rId6" Type="http://schemas.openxmlformats.org/officeDocument/2006/relationships/hyperlink" Target="https://www.palwv.org/equity-initiative-resources" TargetMode="External"/><Relationship Id="rId7" Type="http://schemas.openxmlformats.org/officeDocument/2006/relationships/hyperlink" Target="https://onlinemba.wsu.edu/blog/10-benefits-of-diversity-in-the-workplace/" TargetMode="External"/><Relationship Id="rId8" Type="http://schemas.openxmlformats.org/officeDocument/2006/relationships/hyperlink" Target="https://www.lwv.org/sites/default/files/2019-04/characteristicsexercise_0.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
          <p:cNvSpPr txBox="1"/>
          <p:nvPr>
            <p:ph type="title"/>
          </p:nvPr>
        </p:nvSpPr>
        <p:spPr>
          <a:xfrm>
            <a:off x="67775" y="618125"/>
            <a:ext cx="8764500" cy="1158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US"/>
              <a:t>Module 2: What is Diversity? </a:t>
            </a:r>
            <a:endParaRPr/>
          </a:p>
        </p:txBody>
      </p:sp>
      <p:sp>
        <p:nvSpPr>
          <p:cNvPr id="295" name="Google Shape;295;p1"/>
          <p:cNvSpPr txBox="1"/>
          <p:nvPr>
            <p:ph idx="12" type="sldNum"/>
          </p:nvPr>
        </p:nvSpPr>
        <p:spPr>
          <a:xfrm>
            <a:off x="3192201" y="6319225"/>
            <a:ext cx="57528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800"/>
              <a:buNone/>
            </a:pPr>
            <a:r>
              <a:rPr lang="en-US"/>
              <a:t>  </a:t>
            </a:r>
            <a:fld id="{00000000-1234-1234-1234-123412341234}" type="slidenum">
              <a:rPr lang="en-US"/>
              <a:t>‹#›</a:t>
            </a:fld>
            <a:endParaRPr/>
          </a:p>
        </p:txBody>
      </p:sp>
      <p:sp>
        <p:nvSpPr>
          <p:cNvPr id="296" name="Google Shape;296;p1"/>
          <p:cNvSpPr txBox="1"/>
          <p:nvPr>
            <p:ph idx="2" type="sldNum"/>
          </p:nvPr>
        </p:nvSpPr>
        <p:spPr>
          <a:xfrm>
            <a:off x="296600" y="6319225"/>
            <a:ext cx="36891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a:t>TITLE</a:t>
            </a:r>
            <a:endParaRPr/>
          </a:p>
        </p:txBody>
      </p:sp>
      <p:sp>
        <p:nvSpPr>
          <p:cNvPr id="297" name="Google Shape;297;p1"/>
          <p:cNvSpPr txBox="1"/>
          <p:nvPr>
            <p:ph idx="1" type="subTitle"/>
          </p:nvPr>
        </p:nvSpPr>
        <p:spPr>
          <a:xfrm>
            <a:off x="311750" y="54825"/>
            <a:ext cx="8520600" cy="524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US" sz="2400">
                <a:solidFill>
                  <a:srgbClr val="FFEABA"/>
                </a:solidFill>
                <a:latin typeface="Lato"/>
                <a:ea typeface="Lato"/>
                <a:cs typeface="Lato"/>
                <a:sym typeface="Lato"/>
              </a:rPr>
              <a:t>Diversity, Equity and Inclusion Learning Module</a:t>
            </a:r>
            <a:r>
              <a:rPr b="1" lang="en-US" sz="2400">
                <a:latin typeface="Lato"/>
                <a:ea typeface="Lato"/>
                <a:cs typeface="Lato"/>
                <a:sym typeface="Lato"/>
              </a:rPr>
              <a:t>s</a:t>
            </a:r>
            <a:r>
              <a:rPr b="1" lang="en-US" sz="2400">
                <a:solidFill>
                  <a:srgbClr val="FFEABA"/>
                </a:solidFill>
                <a:latin typeface="Lato"/>
                <a:ea typeface="Lato"/>
                <a:cs typeface="Lato"/>
                <a:sym typeface="Lato"/>
              </a:rPr>
              <a:t>              </a:t>
            </a:r>
            <a:r>
              <a:rPr b="1" lang="en-US" sz="2400">
                <a:solidFill>
                  <a:schemeClr val="lt1"/>
                </a:solidFill>
                <a:latin typeface="Lato"/>
                <a:ea typeface="Lato"/>
                <a:cs typeface="Lato"/>
                <a:sym typeface="Lato"/>
              </a:rPr>
              <a:t>2022</a:t>
            </a:r>
            <a:endParaRPr sz="2400"/>
          </a:p>
        </p:txBody>
      </p:sp>
      <p:pic>
        <p:nvPicPr>
          <p:cNvPr descr="Diversity&#10;Equity&#10;Inclusion&#10;Culture&#10;Language&#10;Work experience&#10;Generation&#10;Ability status&#10;Sexual orientation&#10;Religion &#10;Geography&#10;Political affiliation&#10;Race&#10;Thinking style&#10;Job role function&#10;Mental health&#10;Nationality&#10;Socioeconomic status&#10;Gender&#10;Marital status&#10;Native origin&#10;Physical appearance&#10;Work style&#10;Personality type&#10;Belief system&#10;Political perspective&#10;Ethnicity&#10;" id="298" name="Google Shape;298;p1" title="Word collage with the words:"/>
          <p:cNvPicPr preferRelativeResize="0"/>
          <p:nvPr/>
        </p:nvPicPr>
        <p:blipFill rotWithShape="1">
          <a:blip r:embed="rId3">
            <a:alphaModFix/>
          </a:blip>
          <a:srcRect b="5207" l="0" r="0" t="5154"/>
          <a:stretch/>
        </p:blipFill>
        <p:spPr>
          <a:xfrm>
            <a:off x="974355" y="1623749"/>
            <a:ext cx="7215082" cy="3610500"/>
          </a:xfrm>
          <a:prstGeom prst="rect">
            <a:avLst/>
          </a:prstGeom>
          <a:solidFill>
            <a:srgbClr val="93B3D7"/>
          </a:solidFill>
          <a:ln cap="flat" cmpd="sng" w="38100">
            <a:solidFill>
              <a:srgbClr val="ECA400"/>
            </a:solidFill>
            <a:prstDash val="solid"/>
            <a:round/>
            <a:headEnd len="sm" w="sm" type="none"/>
            <a:tailEnd len="sm" w="sm" type="none"/>
          </a:ln>
        </p:spPr>
      </p:pic>
      <p:pic>
        <p:nvPicPr>
          <p:cNvPr descr="LWV - League of Women Voters of Pennsylvania" id="299" name="Google Shape;299;p1" title="Logo -LWV"/>
          <p:cNvPicPr preferRelativeResize="0"/>
          <p:nvPr/>
        </p:nvPicPr>
        <p:blipFill rotWithShape="1">
          <a:blip r:embed="rId4">
            <a:alphaModFix/>
          </a:blip>
          <a:srcRect b="0" l="0" r="0" t="0"/>
          <a:stretch/>
        </p:blipFill>
        <p:spPr>
          <a:xfrm>
            <a:off x="1332250" y="5623500"/>
            <a:ext cx="6603924" cy="1254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1530f6b86cb_0_49"/>
          <p:cNvSpPr/>
          <p:nvPr/>
        </p:nvSpPr>
        <p:spPr>
          <a:xfrm>
            <a:off x="0" y="1647275"/>
            <a:ext cx="9180300" cy="4671900"/>
          </a:xfrm>
          <a:prstGeom prst="rect">
            <a:avLst/>
          </a:prstGeom>
          <a:solidFill>
            <a:srgbClr val="005596">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1530f6b86cb_0_49"/>
          <p:cNvSpPr txBox="1"/>
          <p:nvPr>
            <p:ph idx="12" type="sldNum"/>
          </p:nvPr>
        </p:nvSpPr>
        <p:spPr>
          <a:xfrm>
            <a:off x="1608300" y="6319225"/>
            <a:ext cx="73365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US"/>
              <a:t>League of Women Voters of Pennsylvania    </a:t>
            </a:r>
            <a:fld id="{00000000-1234-1234-1234-123412341234}" type="slidenum">
              <a:rPr lang="en-US"/>
              <a:t>‹#›</a:t>
            </a:fld>
            <a:endParaRPr/>
          </a:p>
        </p:txBody>
      </p:sp>
      <p:sp>
        <p:nvSpPr>
          <p:cNvPr id="384" name="Google Shape;384;g1530f6b86cb_0_49"/>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385" name="Google Shape;385;g1530f6b86cb_0_49"/>
          <p:cNvSpPr txBox="1"/>
          <p:nvPr>
            <p:ph idx="1" type="subTitle"/>
          </p:nvPr>
        </p:nvSpPr>
        <p:spPr>
          <a:xfrm>
            <a:off x="204600" y="1783675"/>
            <a:ext cx="5097600" cy="4277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Font typeface="Lato"/>
              <a:buChar char="●"/>
            </a:pPr>
            <a:r>
              <a:rPr b="1" lang="en-US" sz="2200">
                <a:latin typeface="Lato"/>
                <a:ea typeface="Lato"/>
                <a:cs typeface="Lato"/>
                <a:sym typeface="Lato"/>
              </a:rPr>
              <a:t>All ways people differ.</a:t>
            </a:r>
            <a:br>
              <a:rPr b="1" lang="en-US" sz="2400">
                <a:latin typeface="Lato"/>
                <a:ea typeface="Lato"/>
                <a:cs typeface="Lato"/>
                <a:sym typeface="Lato"/>
              </a:rPr>
            </a:br>
            <a:endParaRPr b="1" sz="1400">
              <a:latin typeface="Lato"/>
              <a:ea typeface="Lato"/>
              <a:cs typeface="Lato"/>
              <a:sym typeface="Lato"/>
            </a:endParaRPr>
          </a:p>
          <a:p>
            <a:pPr indent="-381000" lvl="0" marL="457200" rtl="0" algn="l">
              <a:spcBef>
                <a:spcPts val="0"/>
              </a:spcBef>
              <a:spcAft>
                <a:spcPts val="0"/>
              </a:spcAft>
              <a:buSzPts val="2400"/>
              <a:buFont typeface="Lato"/>
              <a:buChar char="●"/>
            </a:pPr>
            <a:r>
              <a:rPr b="1" lang="en-US" sz="2200">
                <a:latin typeface="Lato"/>
                <a:ea typeface="Lato"/>
                <a:cs typeface="Lato"/>
                <a:sym typeface="Lato"/>
              </a:rPr>
              <a:t>All characteristics that make one individual or group different from another. </a:t>
            </a:r>
            <a:br>
              <a:rPr b="1" lang="en-US" sz="2400">
                <a:latin typeface="Lato"/>
                <a:ea typeface="Lato"/>
                <a:cs typeface="Lato"/>
                <a:sym typeface="Lato"/>
              </a:rPr>
            </a:br>
            <a:endParaRPr b="1" sz="1400">
              <a:latin typeface="Lato"/>
              <a:ea typeface="Lato"/>
              <a:cs typeface="Lato"/>
              <a:sym typeface="Lato"/>
            </a:endParaRPr>
          </a:p>
          <a:p>
            <a:pPr indent="-381000" lvl="0" marL="457200" rtl="0" algn="l">
              <a:spcBef>
                <a:spcPts val="0"/>
              </a:spcBef>
              <a:spcAft>
                <a:spcPts val="0"/>
              </a:spcAft>
              <a:buSzPts val="2400"/>
              <a:buFont typeface="Lato"/>
              <a:buChar char="●"/>
            </a:pPr>
            <a:r>
              <a:rPr b="1" lang="en-US" sz="2200">
                <a:latin typeface="Lato"/>
                <a:ea typeface="Lato"/>
                <a:cs typeface="Lato"/>
                <a:sym typeface="Lato"/>
              </a:rPr>
              <a:t>Diversity includes everyone.</a:t>
            </a:r>
            <a:br>
              <a:rPr b="1" lang="en-US" sz="2400">
                <a:latin typeface="Lato"/>
                <a:ea typeface="Lato"/>
                <a:cs typeface="Lato"/>
                <a:sym typeface="Lato"/>
              </a:rPr>
            </a:br>
            <a:endParaRPr b="1" sz="1400">
              <a:latin typeface="Lato"/>
              <a:ea typeface="Lato"/>
              <a:cs typeface="Lato"/>
              <a:sym typeface="Lato"/>
            </a:endParaRPr>
          </a:p>
          <a:p>
            <a:pPr indent="-368300" lvl="0" marL="457200" rtl="0" algn="l">
              <a:spcBef>
                <a:spcPts val="0"/>
              </a:spcBef>
              <a:spcAft>
                <a:spcPts val="0"/>
              </a:spcAft>
              <a:buSzPts val="2200"/>
              <a:buFont typeface="Lato"/>
              <a:buChar char="●"/>
            </a:pPr>
            <a:r>
              <a:rPr b="1" lang="en-US" sz="2200">
                <a:latin typeface="Lato"/>
                <a:ea typeface="Lato"/>
                <a:cs typeface="Lato"/>
                <a:sym typeface="Lato"/>
              </a:rPr>
              <a:t>Being diverse recognizes that everyone and every group will be fully valued.</a:t>
            </a:r>
            <a:r>
              <a:rPr b="1" lang="en-US" sz="2000">
                <a:latin typeface="Lato"/>
                <a:ea typeface="Lato"/>
                <a:cs typeface="Lato"/>
                <a:sym typeface="Lato"/>
              </a:rPr>
              <a:t> </a:t>
            </a:r>
            <a:endParaRPr b="1" sz="2000">
              <a:latin typeface="Lato"/>
              <a:ea typeface="Lato"/>
              <a:cs typeface="Lato"/>
              <a:sym typeface="Lato"/>
            </a:endParaRPr>
          </a:p>
        </p:txBody>
      </p:sp>
      <p:sp>
        <p:nvSpPr>
          <p:cNvPr id="386" name="Google Shape;386;g1530f6b86cb_0_49"/>
          <p:cNvSpPr txBox="1"/>
          <p:nvPr>
            <p:ph type="title"/>
          </p:nvPr>
        </p:nvSpPr>
        <p:spPr>
          <a:xfrm>
            <a:off x="357000" y="375125"/>
            <a:ext cx="7829700" cy="90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What is Diversity?</a:t>
            </a:r>
            <a:endParaRPr/>
          </a:p>
        </p:txBody>
      </p:sp>
      <p:sp>
        <p:nvSpPr>
          <p:cNvPr id="387" name="Google Shape;387;g1530f6b86cb_0_49"/>
          <p:cNvSpPr/>
          <p:nvPr/>
        </p:nvSpPr>
        <p:spPr>
          <a:xfrm>
            <a:off x="5450350" y="573350"/>
            <a:ext cx="3494400" cy="3561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8" name="Google Shape;388;g1530f6b86cb_0_49"/>
          <p:cNvPicPr preferRelativeResize="0"/>
          <p:nvPr/>
        </p:nvPicPr>
        <p:blipFill rotWithShape="1">
          <a:blip r:embed="rId3">
            <a:alphaModFix/>
          </a:blip>
          <a:srcRect b="0" l="0" r="0" t="0"/>
          <a:stretch/>
        </p:blipFill>
        <p:spPr>
          <a:xfrm>
            <a:off x="5602750" y="780426"/>
            <a:ext cx="3103226" cy="3147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1530f6b86cb_0_58"/>
          <p:cNvSpPr txBox="1"/>
          <p:nvPr>
            <p:ph idx="12" type="sldNum"/>
          </p:nvPr>
        </p:nvSpPr>
        <p:spPr>
          <a:xfrm>
            <a:off x="2063475" y="6319225"/>
            <a:ext cx="68814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800"/>
              <a:buFont typeface="Arial"/>
              <a:buNone/>
            </a:pPr>
            <a:r>
              <a:rPr lang="en-US"/>
              <a:t>League of Women Voters of Pennsylvania    </a:t>
            </a:r>
            <a:fld id="{00000000-1234-1234-1234-123412341234}" type="slidenum">
              <a:rPr lang="en-US"/>
              <a:t>‹#›</a:t>
            </a:fld>
            <a:endParaRPr/>
          </a:p>
        </p:txBody>
      </p:sp>
      <p:sp>
        <p:nvSpPr>
          <p:cNvPr id="394" name="Google Shape;394;g1530f6b86cb_0_58"/>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395" name="Google Shape;395;g1530f6b86cb_0_58"/>
          <p:cNvSpPr txBox="1"/>
          <p:nvPr>
            <p:ph type="title"/>
          </p:nvPr>
        </p:nvSpPr>
        <p:spPr>
          <a:xfrm>
            <a:off x="311700" y="4409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4100"/>
              <a:t>Why Incorporate Diversity?</a:t>
            </a:r>
            <a:endParaRPr sz="4100"/>
          </a:p>
        </p:txBody>
      </p:sp>
      <p:sp>
        <p:nvSpPr>
          <p:cNvPr id="396" name="Google Shape;396;g1530f6b86cb_0_58"/>
          <p:cNvSpPr txBox="1"/>
          <p:nvPr>
            <p:ph idx="1" type="body"/>
          </p:nvPr>
        </p:nvSpPr>
        <p:spPr>
          <a:xfrm>
            <a:off x="235500" y="1841425"/>
            <a:ext cx="8596800" cy="44778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US" sz="2800"/>
              <a:t>Building Diversity</a:t>
            </a:r>
            <a:endParaRPr b="1" sz="2800"/>
          </a:p>
          <a:p>
            <a:pPr indent="-406400" lvl="0" marL="914400" rtl="0" algn="l">
              <a:lnSpc>
                <a:spcPct val="115000"/>
              </a:lnSpc>
              <a:spcBef>
                <a:spcPts val="800"/>
              </a:spcBef>
              <a:spcAft>
                <a:spcPts val="0"/>
              </a:spcAft>
              <a:buClr>
                <a:srgbClr val="820263"/>
              </a:buClr>
              <a:buSzPts val="2800"/>
              <a:buChar char="●"/>
            </a:pPr>
            <a:r>
              <a:rPr b="1" lang="en-US" sz="2800"/>
              <a:t>Brings new talents, experiences &amp; skill sets</a:t>
            </a:r>
            <a:endParaRPr b="1" sz="2800"/>
          </a:p>
          <a:p>
            <a:pPr indent="-406400" lvl="0" marL="914400" rtl="0" algn="l">
              <a:lnSpc>
                <a:spcPct val="115000"/>
              </a:lnSpc>
              <a:spcBef>
                <a:spcPts val="0"/>
              </a:spcBef>
              <a:spcAft>
                <a:spcPts val="0"/>
              </a:spcAft>
              <a:buClr>
                <a:srgbClr val="820263"/>
              </a:buClr>
              <a:buSzPts val="2800"/>
              <a:buChar char="●"/>
            </a:pPr>
            <a:r>
              <a:rPr b="1" lang="en-US" sz="2800"/>
              <a:t>Fosters creative solutions &amp; problem solving</a:t>
            </a:r>
            <a:endParaRPr b="1" sz="2800"/>
          </a:p>
          <a:p>
            <a:pPr indent="-406400" lvl="0" marL="914400" rtl="0" algn="l">
              <a:lnSpc>
                <a:spcPct val="115000"/>
              </a:lnSpc>
              <a:spcBef>
                <a:spcPts val="0"/>
              </a:spcBef>
              <a:spcAft>
                <a:spcPts val="0"/>
              </a:spcAft>
              <a:buClr>
                <a:srgbClr val="820263"/>
              </a:buClr>
              <a:buSzPts val="2800"/>
              <a:buChar char="●"/>
            </a:pPr>
            <a:r>
              <a:rPr b="1" lang="en-US" sz="2800"/>
              <a:t>Connects to diverse constituents in community</a:t>
            </a:r>
            <a:endParaRPr b="1" sz="2800"/>
          </a:p>
          <a:p>
            <a:pPr indent="-406400" lvl="0" marL="914400" rtl="0" algn="l">
              <a:lnSpc>
                <a:spcPct val="115000"/>
              </a:lnSpc>
              <a:spcBef>
                <a:spcPts val="0"/>
              </a:spcBef>
              <a:spcAft>
                <a:spcPts val="0"/>
              </a:spcAft>
              <a:buClr>
                <a:srgbClr val="820263"/>
              </a:buClr>
              <a:buSzPts val="2800"/>
              <a:buChar char="●"/>
            </a:pPr>
            <a:r>
              <a:rPr b="1" lang="en-US" sz="2800"/>
              <a:t>Boosts a perception of being welcoming &amp; socially-responsible.</a:t>
            </a:r>
            <a:endParaRPr sz="2800"/>
          </a:p>
        </p:txBody>
      </p:sp>
      <p:sp>
        <p:nvSpPr>
          <p:cNvPr id="397" name="Google Shape;397;g1530f6b86cb_0_58"/>
          <p:cNvSpPr txBox="1"/>
          <p:nvPr/>
        </p:nvSpPr>
        <p:spPr>
          <a:xfrm>
            <a:off x="408925" y="5569425"/>
            <a:ext cx="82506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2400" u="none" cap="none" strike="noStrike">
                <a:solidFill>
                  <a:schemeClr val="dk1"/>
                </a:solidFill>
                <a:latin typeface="Arial"/>
                <a:ea typeface="Arial"/>
                <a:cs typeface="Arial"/>
                <a:sym typeface="Arial"/>
              </a:rPr>
              <a:t>Adapted from </a:t>
            </a:r>
            <a:r>
              <a:rPr b="0" i="0" lang="en-US" sz="2400" u="sng" cap="none" strike="noStrike">
                <a:solidFill>
                  <a:srgbClr val="3C78D8"/>
                </a:solidFill>
                <a:latin typeface="Arial"/>
                <a:ea typeface="Arial"/>
                <a:cs typeface="Arial"/>
                <a:sym typeface="Arial"/>
                <a:hlinkClick r:id="rId3">
                  <a:extLst>
                    <a:ext uri="{A12FA001-AC4F-418D-AE19-62706E023703}">
                      <ahyp:hlinkClr val="tx"/>
                    </a:ext>
                  </a:extLst>
                </a:hlinkClick>
              </a:rPr>
              <a:t>10 Benefits of Di</a:t>
            </a:r>
            <a:r>
              <a:rPr lang="en-US" sz="2400" u="sng">
                <a:solidFill>
                  <a:srgbClr val="3C78D8"/>
                </a:solidFill>
                <a:hlinkClick r:id="rId4">
                  <a:extLst>
                    <a:ext uri="{A12FA001-AC4F-418D-AE19-62706E023703}">
                      <ahyp:hlinkClr val="tx"/>
                    </a:ext>
                  </a:extLst>
                </a:hlinkClick>
              </a:rPr>
              <a:t>versity in the Workplace</a:t>
            </a:r>
            <a:endParaRPr b="0" i="0" sz="2400" u="none" cap="none" strike="noStrike">
              <a:solidFill>
                <a:srgbClr val="3C78D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1399c40a6ef_0_1"/>
          <p:cNvSpPr txBox="1"/>
          <p:nvPr>
            <p:ph idx="12" type="sldNum"/>
          </p:nvPr>
        </p:nvSpPr>
        <p:spPr>
          <a:xfrm>
            <a:off x="2003200" y="6319225"/>
            <a:ext cx="6941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800"/>
              <a:buFont typeface="Arial"/>
              <a:buNone/>
            </a:pPr>
            <a:r>
              <a:rPr lang="en-US"/>
              <a:t>League of Women Voters of Pennsylvania    </a:t>
            </a:r>
            <a:fld id="{00000000-1234-1234-1234-123412341234}" type="slidenum">
              <a:rPr lang="en-US"/>
              <a:t>‹#›</a:t>
            </a:fld>
            <a:endParaRPr/>
          </a:p>
        </p:txBody>
      </p:sp>
      <p:sp>
        <p:nvSpPr>
          <p:cNvPr id="403" name="Google Shape;403;g1399c40a6ef_0_1"/>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404" name="Google Shape;404;g1399c40a6ef_0_1"/>
          <p:cNvSpPr txBox="1"/>
          <p:nvPr>
            <p:ph type="title"/>
          </p:nvPr>
        </p:nvSpPr>
        <p:spPr>
          <a:xfrm>
            <a:off x="311700" y="440967"/>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4100"/>
              <a:t>An Individual person Is NOT diverse</a:t>
            </a:r>
            <a:endParaRPr sz="4100"/>
          </a:p>
        </p:txBody>
      </p:sp>
      <p:sp>
        <p:nvSpPr>
          <p:cNvPr id="405" name="Google Shape;405;g1399c40a6ef_0_1"/>
          <p:cNvSpPr txBox="1"/>
          <p:nvPr>
            <p:ph idx="1" type="body"/>
          </p:nvPr>
        </p:nvSpPr>
        <p:spPr>
          <a:xfrm>
            <a:off x="235500" y="1689025"/>
            <a:ext cx="7164600" cy="218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US" sz="2600">
                <a:solidFill>
                  <a:srgbClr val="820263"/>
                </a:solidFill>
              </a:rPr>
              <a:t>•</a:t>
            </a:r>
            <a:r>
              <a:rPr b="1" lang="en-US" sz="2600"/>
              <a:t> A person is unique, complex, multifaceted, human with individual characteristics.  </a:t>
            </a:r>
            <a:endParaRPr b="1" sz="2600"/>
          </a:p>
          <a:p>
            <a:pPr indent="0" lvl="0" marL="0" rtl="0" algn="l">
              <a:spcBef>
                <a:spcPts val="0"/>
              </a:spcBef>
              <a:spcAft>
                <a:spcPts val="0"/>
              </a:spcAft>
              <a:buNone/>
            </a:pPr>
            <a:r>
              <a:rPr b="1" lang="en-US" sz="2600">
                <a:solidFill>
                  <a:srgbClr val="820263"/>
                </a:solidFill>
              </a:rPr>
              <a:t>• </a:t>
            </a:r>
            <a:r>
              <a:rPr b="1" lang="en-US" sz="2600"/>
              <a:t>An individual may bring diversity to your </a:t>
            </a:r>
            <a:endParaRPr b="1" sz="2600"/>
          </a:p>
          <a:p>
            <a:pPr indent="0" lvl="0" marL="0" rtl="0" algn="l">
              <a:spcBef>
                <a:spcPts val="0"/>
              </a:spcBef>
              <a:spcAft>
                <a:spcPts val="0"/>
              </a:spcAft>
              <a:buNone/>
            </a:pPr>
            <a:r>
              <a:rPr b="1" lang="en-US" sz="2600"/>
              <a:t>team, but they are not “diverse” </a:t>
            </a:r>
            <a:endParaRPr b="1" sz="2600"/>
          </a:p>
        </p:txBody>
      </p:sp>
      <p:pic>
        <p:nvPicPr>
          <p:cNvPr id="406" name="Google Shape;406;g1399c40a6ef_0_1"/>
          <p:cNvPicPr preferRelativeResize="0"/>
          <p:nvPr/>
        </p:nvPicPr>
        <p:blipFill rotWithShape="1">
          <a:blip r:embed="rId3">
            <a:alphaModFix/>
          </a:blip>
          <a:srcRect b="12480" l="0" r="11150" t="0"/>
          <a:stretch/>
        </p:blipFill>
        <p:spPr>
          <a:xfrm>
            <a:off x="474250" y="3966287"/>
            <a:ext cx="1278000" cy="1573488"/>
          </a:xfrm>
          <a:prstGeom prst="rect">
            <a:avLst/>
          </a:prstGeom>
          <a:noFill/>
          <a:ln>
            <a:noFill/>
          </a:ln>
        </p:spPr>
      </p:pic>
      <p:pic>
        <p:nvPicPr>
          <p:cNvPr id="407" name="Google Shape;407;g1399c40a6ef_0_1"/>
          <p:cNvPicPr preferRelativeResize="0"/>
          <p:nvPr/>
        </p:nvPicPr>
        <p:blipFill>
          <a:blip r:embed="rId4">
            <a:alphaModFix/>
          </a:blip>
          <a:stretch>
            <a:fillRect/>
          </a:stretch>
        </p:blipFill>
        <p:spPr>
          <a:xfrm>
            <a:off x="4737824" y="4042487"/>
            <a:ext cx="1370175" cy="1858424"/>
          </a:xfrm>
          <a:prstGeom prst="rect">
            <a:avLst/>
          </a:prstGeom>
          <a:noFill/>
          <a:ln>
            <a:noFill/>
          </a:ln>
        </p:spPr>
      </p:pic>
      <p:pic>
        <p:nvPicPr>
          <p:cNvPr id="408" name="Google Shape;408;g1399c40a6ef_0_1"/>
          <p:cNvPicPr preferRelativeResize="0"/>
          <p:nvPr/>
        </p:nvPicPr>
        <p:blipFill>
          <a:blip r:embed="rId5">
            <a:alphaModFix/>
          </a:blip>
          <a:stretch>
            <a:fillRect/>
          </a:stretch>
        </p:blipFill>
        <p:spPr>
          <a:xfrm>
            <a:off x="6167850" y="3429000"/>
            <a:ext cx="1278000" cy="1797943"/>
          </a:xfrm>
          <a:prstGeom prst="rect">
            <a:avLst/>
          </a:prstGeom>
          <a:noFill/>
          <a:ln>
            <a:noFill/>
          </a:ln>
        </p:spPr>
      </p:pic>
      <p:pic>
        <p:nvPicPr>
          <p:cNvPr id="409" name="Google Shape;409;g1399c40a6ef_0_1"/>
          <p:cNvPicPr preferRelativeResize="0"/>
          <p:nvPr/>
        </p:nvPicPr>
        <p:blipFill>
          <a:blip r:embed="rId6">
            <a:alphaModFix/>
          </a:blip>
          <a:stretch>
            <a:fillRect/>
          </a:stretch>
        </p:blipFill>
        <p:spPr>
          <a:xfrm>
            <a:off x="7505700" y="2151850"/>
            <a:ext cx="1638300" cy="2278858"/>
          </a:xfrm>
          <a:prstGeom prst="rect">
            <a:avLst/>
          </a:prstGeom>
          <a:noFill/>
          <a:ln>
            <a:noFill/>
          </a:ln>
        </p:spPr>
      </p:pic>
      <p:pic>
        <p:nvPicPr>
          <p:cNvPr id="410" name="Google Shape;410;g1399c40a6ef_0_1"/>
          <p:cNvPicPr preferRelativeResize="0"/>
          <p:nvPr/>
        </p:nvPicPr>
        <p:blipFill>
          <a:blip r:embed="rId7">
            <a:alphaModFix/>
          </a:blip>
          <a:stretch>
            <a:fillRect/>
          </a:stretch>
        </p:blipFill>
        <p:spPr>
          <a:xfrm>
            <a:off x="3307813" y="4450500"/>
            <a:ext cx="1370175" cy="1689491"/>
          </a:xfrm>
          <a:prstGeom prst="rect">
            <a:avLst/>
          </a:prstGeom>
          <a:noFill/>
          <a:ln>
            <a:noFill/>
          </a:ln>
        </p:spPr>
      </p:pic>
      <p:pic>
        <p:nvPicPr>
          <p:cNvPr id="411" name="Google Shape;411;g1399c40a6ef_0_1"/>
          <p:cNvPicPr preferRelativeResize="0"/>
          <p:nvPr/>
        </p:nvPicPr>
        <p:blipFill>
          <a:blip r:embed="rId8">
            <a:alphaModFix/>
          </a:blip>
          <a:stretch>
            <a:fillRect/>
          </a:stretch>
        </p:blipFill>
        <p:spPr>
          <a:xfrm>
            <a:off x="1812112" y="4171800"/>
            <a:ext cx="1435862" cy="19426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1399c40a6ef_0_16"/>
          <p:cNvSpPr txBox="1"/>
          <p:nvPr>
            <p:ph type="title"/>
          </p:nvPr>
        </p:nvSpPr>
        <p:spPr>
          <a:xfrm>
            <a:off x="311700" y="440967"/>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lang="en-US" sz="4100" u="sng">
                <a:solidFill>
                  <a:srgbClr val="FFF2CC"/>
                </a:solidFill>
                <a:hlinkClick r:id="rId3">
                  <a:extLst>
                    <a:ext uri="{A12FA001-AC4F-418D-AE19-62706E023703}">
                      <ahyp:hlinkClr val="tx"/>
                    </a:ext>
                  </a:extLst>
                </a:hlinkClick>
              </a:rPr>
              <a:t>LWV DEI Policy</a:t>
            </a:r>
            <a:r>
              <a:rPr lang="en-US" sz="4100"/>
              <a:t> second paragraph:</a:t>
            </a:r>
            <a:endParaRPr sz="4100"/>
          </a:p>
        </p:txBody>
      </p:sp>
      <p:sp>
        <p:nvSpPr>
          <p:cNvPr id="418" name="Google Shape;418;g1399c40a6ef_0_16"/>
          <p:cNvSpPr txBox="1"/>
          <p:nvPr>
            <p:ph idx="1" type="body"/>
          </p:nvPr>
        </p:nvSpPr>
        <p:spPr>
          <a:xfrm>
            <a:off x="273600" y="1714500"/>
            <a:ext cx="8792100" cy="3999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2400">
                <a:solidFill>
                  <a:srgbClr val="820263"/>
                </a:solidFill>
              </a:rPr>
              <a:t>There shall be no barriers to full participation in this organization on the basis of:</a:t>
            </a:r>
            <a:r>
              <a:rPr b="1" lang="en-US" sz="2400">
                <a:solidFill>
                  <a:srgbClr val="BD1034"/>
                </a:solidFill>
              </a:rPr>
              <a:t> </a:t>
            </a:r>
            <a:r>
              <a:rPr lang="en-US" sz="2400"/>
              <a:t>gender,  gender identity,  ethnicity,  race,  native or indigenous origin,  age,  generation,  sexual orientation, culture,  religion,  belief system,  marital status,  parental status,  socioeconomic status,  language,  accent,  ability status,  mental health,  educational level or background, geography,  nationality,  work style,  work experience,  job role function,  thinking style,  personality type,  physical appearance,  political perspective or affiliation and/or any other characteristic that can be identified as recognizing or illustrating diversity.</a:t>
            </a:r>
            <a:endParaRPr sz="2400"/>
          </a:p>
        </p:txBody>
      </p:sp>
      <p:sp>
        <p:nvSpPr>
          <p:cNvPr id="419" name="Google Shape;419;g1399c40a6ef_0_16"/>
          <p:cNvSpPr txBox="1"/>
          <p:nvPr>
            <p:ph idx="12" type="sldNum"/>
          </p:nvPr>
        </p:nvSpPr>
        <p:spPr>
          <a:xfrm>
            <a:off x="2063475" y="6395425"/>
            <a:ext cx="6881400" cy="524700"/>
          </a:xfrm>
          <a:prstGeom prst="rect">
            <a:avLst/>
          </a:prstGeom>
        </p:spPr>
        <p:txBody>
          <a:bodyPr anchorCtr="0" anchor="ctr" bIns="91425" lIns="91425" spcFirstLastPara="1" rIns="91425" wrap="square" tIns="91425">
            <a:noAutofit/>
          </a:bodyPr>
          <a:lstStyle/>
          <a:p>
            <a:pPr indent="0" lvl="0" marL="0" rtl="0" algn="r">
              <a:lnSpc>
                <a:spcPct val="90000"/>
              </a:lnSpc>
              <a:spcBef>
                <a:spcPts val="0"/>
              </a:spcBef>
              <a:spcAft>
                <a:spcPts val="0"/>
              </a:spcAft>
              <a:buClr>
                <a:srgbClr val="000000"/>
              </a:buClr>
              <a:buSzPts val="1800"/>
              <a:buFont typeface="Arial"/>
              <a:buNone/>
            </a:pPr>
            <a:r>
              <a:rPr lang="en-US"/>
              <a:t>League of Women Voters of Pennsylvania    </a:t>
            </a:r>
            <a:fld id="{00000000-1234-1234-1234-123412341234}" type="slidenum">
              <a:rPr lang="en-US"/>
              <a:t>‹#›</a:t>
            </a:fld>
            <a:endParaRPr/>
          </a:p>
        </p:txBody>
      </p:sp>
      <p:sp>
        <p:nvSpPr>
          <p:cNvPr id="420" name="Google Shape;420;g1399c40a6ef_0_16"/>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1399c40a6ef_0_26"/>
          <p:cNvSpPr txBox="1"/>
          <p:nvPr>
            <p:ph type="title"/>
          </p:nvPr>
        </p:nvSpPr>
        <p:spPr>
          <a:xfrm>
            <a:off x="311700" y="440967"/>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4100"/>
              <a:t>How do you describe yourself?</a:t>
            </a:r>
            <a:endParaRPr sz="4100"/>
          </a:p>
        </p:txBody>
      </p:sp>
      <p:sp>
        <p:nvSpPr>
          <p:cNvPr id="427" name="Google Shape;427;g1399c40a6ef_0_26"/>
          <p:cNvSpPr txBox="1"/>
          <p:nvPr>
            <p:ph idx="1" type="body"/>
          </p:nvPr>
        </p:nvSpPr>
        <p:spPr>
          <a:xfrm>
            <a:off x="273600" y="1714500"/>
            <a:ext cx="8792100" cy="4492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400">
                <a:highlight>
                  <a:srgbClr val="FFEABA"/>
                </a:highlight>
                <a:latin typeface="Lato Black"/>
                <a:ea typeface="Lato Black"/>
                <a:cs typeface="Lato Black"/>
                <a:sym typeface="Lato Black"/>
              </a:rPr>
              <a:t>ACTIVITY: </a:t>
            </a:r>
            <a:r>
              <a:rPr b="1" lang="en-US" sz="2400">
                <a:solidFill>
                  <a:srgbClr val="820263"/>
                </a:solidFill>
              </a:rPr>
              <a:t>Use 5 or more characteristics to DESCRIBE YOU. Choose from </a:t>
            </a:r>
            <a:r>
              <a:rPr b="1" lang="en-US" sz="2400"/>
              <a:t>gender, gender identity, ethnicity,  race,  native or indigenous origin,  age, generation, sexual orientation, culture, religion, belief system,  marital status, parental status, socioeconomic status,  language,  accent, ability status, mental health, educational level, geography,  nationality, work style, work experience, job role function, thinking style, personality type, physical appearance, political perspective or affiliation,</a:t>
            </a:r>
            <a:r>
              <a:rPr b="1" lang="en-US" sz="2400">
                <a:solidFill>
                  <a:srgbClr val="820263"/>
                </a:solidFill>
              </a:rPr>
              <a:t> </a:t>
            </a:r>
            <a:endParaRPr b="1" sz="2400">
              <a:solidFill>
                <a:srgbClr val="820263"/>
              </a:solidFill>
            </a:endParaRPr>
          </a:p>
          <a:p>
            <a:pPr indent="0" lvl="0" marL="0" rtl="0" algn="l">
              <a:lnSpc>
                <a:spcPct val="115000"/>
              </a:lnSpc>
              <a:spcBef>
                <a:spcPts val="0"/>
              </a:spcBef>
              <a:spcAft>
                <a:spcPts val="0"/>
              </a:spcAft>
              <a:buNone/>
            </a:pPr>
            <a:r>
              <a:rPr b="1" lang="en-US" sz="2400">
                <a:solidFill>
                  <a:srgbClr val="820263"/>
                </a:solidFill>
              </a:rPr>
              <a:t>or any other characteristic that can be identified as recognizing or illustrating diversity.</a:t>
            </a:r>
            <a:endParaRPr b="1" sz="2400">
              <a:solidFill>
                <a:srgbClr val="820263"/>
              </a:solidFill>
            </a:endParaRPr>
          </a:p>
          <a:p>
            <a:pPr indent="0" lvl="0" marL="0" rtl="0" algn="l">
              <a:lnSpc>
                <a:spcPct val="115000"/>
              </a:lnSpc>
              <a:spcBef>
                <a:spcPts val="0"/>
              </a:spcBef>
              <a:spcAft>
                <a:spcPts val="0"/>
              </a:spcAft>
              <a:buNone/>
            </a:pPr>
            <a:r>
              <a:t/>
            </a:r>
            <a:endParaRPr b="1" sz="2400">
              <a:solidFill>
                <a:srgbClr val="820263"/>
              </a:solidFill>
            </a:endParaRPr>
          </a:p>
        </p:txBody>
      </p:sp>
      <p:sp>
        <p:nvSpPr>
          <p:cNvPr id="428" name="Google Shape;428;g1399c40a6ef_0_26"/>
          <p:cNvSpPr txBox="1"/>
          <p:nvPr>
            <p:ph idx="12" type="sldNum"/>
          </p:nvPr>
        </p:nvSpPr>
        <p:spPr>
          <a:xfrm>
            <a:off x="2184850" y="6395425"/>
            <a:ext cx="6759900" cy="524700"/>
          </a:xfrm>
          <a:prstGeom prst="rect">
            <a:avLst/>
          </a:prstGeom>
        </p:spPr>
        <p:txBody>
          <a:bodyPr anchorCtr="0" anchor="ctr" bIns="91425" lIns="91425" spcFirstLastPara="1" rIns="91425" wrap="square" tIns="91425">
            <a:noAutofit/>
          </a:bodyPr>
          <a:lstStyle/>
          <a:p>
            <a:pPr indent="0" lvl="0" marL="0" rtl="0" algn="r">
              <a:lnSpc>
                <a:spcPct val="90000"/>
              </a:lnSpc>
              <a:spcBef>
                <a:spcPts val="0"/>
              </a:spcBef>
              <a:spcAft>
                <a:spcPts val="0"/>
              </a:spcAft>
              <a:buNone/>
            </a:pPr>
            <a:r>
              <a:rPr lang="en-US"/>
              <a:t>League of Women Voters of Pennsylvania    </a:t>
            </a:r>
            <a:fld id="{00000000-1234-1234-1234-123412341234}" type="slidenum">
              <a:rPr lang="en-US"/>
              <a:t>‹#›</a:t>
            </a:fld>
            <a:endParaRPr/>
          </a:p>
        </p:txBody>
      </p:sp>
      <p:sp>
        <p:nvSpPr>
          <p:cNvPr id="429" name="Google Shape;429;g1399c40a6ef_0_26"/>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17e6f39f7ca_0_0"/>
          <p:cNvSpPr txBox="1"/>
          <p:nvPr>
            <p:ph type="title"/>
          </p:nvPr>
        </p:nvSpPr>
        <p:spPr>
          <a:xfrm>
            <a:off x="357000" y="375125"/>
            <a:ext cx="7829700" cy="90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Exploring diversity around you:</a:t>
            </a:r>
            <a:endParaRPr/>
          </a:p>
        </p:txBody>
      </p:sp>
      <p:sp>
        <p:nvSpPr>
          <p:cNvPr id="436" name="Google Shape;436;g17e6f39f7ca_0_0"/>
          <p:cNvSpPr txBox="1"/>
          <p:nvPr>
            <p:ph idx="1" type="subTitle"/>
          </p:nvPr>
        </p:nvSpPr>
        <p:spPr>
          <a:xfrm>
            <a:off x="5115400" y="1706900"/>
            <a:ext cx="4048800" cy="357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400">
                <a:solidFill>
                  <a:srgbClr val="333333"/>
                </a:solidFill>
                <a:highlight>
                  <a:srgbClr val="FFEABA"/>
                </a:highlight>
              </a:rPr>
              <a:t>ACTIVITY 1: </a:t>
            </a:r>
            <a:r>
              <a:rPr b="1" lang="en-US" sz="2400">
                <a:solidFill>
                  <a:srgbClr val="333333"/>
                </a:solidFill>
                <a:latin typeface="Lato"/>
                <a:ea typeface="Lato"/>
                <a:cs typeface="Lato"/>
                <a:sym typeface="Lato"/>
              </a:rPr>
              <a:t> Learn </a:t>
            </a:r>
            <a:br>
              <a:rPr b="1" lang="en-US" sz="2400">
                <a:solidFill>
                  <a:srgbClr val="333333"/>
                </a:solidFill>
                <a:latin typeface="Lato"/>
                <a:ea typeface="Lato"/>
                <a:cs typeface="Lato"/>
                <a:sym typeface="Lato"/>
              </a:rPr>
            </a:br>
            <a:r>
              <a:rPr b="1" lang="en-US" sz="2400">
                <a:solidFill>
                  <a:srgbClr val="333333"/>
                </a:solidFill>
                <a:latin typeface="Lato"/>
                <a:ea typeface="Lato"/>
                <a:cs typeface="Lato"/>
                <a:sym typeface="Lato"/>
              </a:rPr>
              <a:t>to extract diversity information from the </a:t>
            </a:r>
            <a:br>
              <a:rPr b="1" lang="en-US" sz="2400">
                <a:solidFill>
                  <a:srgbClr val="333333"/>
                </a:solidFill>
                <a:latin typeface="Lato"/>
                <a:ea typeface="Lato"/>
                <a:cs typeface="Lato"/>
                <a:sym typeface="Lato"/>
              </a:rPr>
            </a:br>
            <a:r>
              <a:rPr b="1" lang="en-US" sz="2400" u="sng">
                <a:solidFill>
                  <a:srgbClr val="333333"/>
                </a:solidFill>
                <a:latin typeface="Lato"/>
                <a:ea typeface="Lato"/>
                <a:cs typeface="Lato"/>
                <a:sym typeface="Lato"/>
                <a:hlinkClick r:id="rId3">
                  <a:extLst>
                    <a:ext uri="{A12FA001-AC4F-418D-AE19-62706E023703}">
                      <ahyp:hlinkClr val="tx"/>
                    </a:ext>
                  </a:extLst>
                </a:hlinkClick>
              </a:rPr>
              <a:t>US Census Bureau</a:t>
            </a:r>
            <a:r>
              <a:rPr b="1" lang="en-US" sz="2400">
                <a:solidFill>
                  <a:srgbClr val="333333"/>
                </a:solidFill>
                <a:latin typeface="Lato"/>
                <a:ea typeface="Lato"/>
                <a:cs typeface="Lato"/>
                <a:sym typeface="Lato"/>
              </a:rPr>
              <a:t> for </a:t>
            </a:r>
            <a:br>
              <a:rPr b="1" lang="en-US" sz="2400">
                <a:solidFill>
                  <a:srgbClr val="333333"/>
                </a:solidFill>
                <a:latin typeface="Lato"/>
                <a:ea typeface="Lato"/>
                <a:cs typeface="Lato"/>
                <a:sym typeface="Lato"/>
              </a:rPr>
            </a:br>
            <a:r>
              <a:rPr b="1" lang="en-US" sz="2400">
                <a:solidFill>
                  <a:srgbClr val="333333"/>
                </a:solidFill>
                <a:latin typeface="Lato"/>
                <a:ea typeface="Lato"/>
                <a:cs typeface="Lato"/>
                <a:sym typeface="Lato"/>
              </a:rPr>
              <a:t>your League Community. </a:t>
            </a:r>
            <a:endParaRPr b="1" sz="2400">
              <a:solidFill>
                <a:srgbClr val="333333"/>
              </a:solidFill>
              <a:latin typeface="Lato"/>
              <a:ea typeface="Lato"/>
              <a:cs typeface="Lato"/>
              <a:sym typeface="Lato"/>
            </a:endParaRPr>
          </a:p>
          <a:p>
            <a:pPr indent="0" lvl="0" marL="0" rtl="0" algn="l">
              <a:lnSpc>
                <a:spcPct val="115000"/>
              </a:lnSpc>
              <a:spcBef>
                <a:spcPts val="0"/>
              </a:spcBef>
              <a:spcAft>
                <a:spcPts val="0"/>
              </a:spcAft>
              <a:buNone/>
            </a:pPr>
            <a:r>
              <a:rPr b="1" lang="en-US" sz="2400">
                <a:solidFill>
                  <a:srgbClr val="333333"/>
                </a:solidFill>
                <a:latin typeface="Lato"/>
                <a:ea typeface="Lato"/>
                <a:cs typeface="Lato"/>
                <a:sym typeface="Lato"/>
              </a:rPr>
              <a:t>You will use this </a:t>
            </a:r>
            <a:br>
              <a:rPr b="1" lang="en-US" sz="2400">
                <a:solidFill>
                  <a:srgbClr val="333333"/>
                </a:solidFill>
                <a:latin typeface="Lato"/>
                <a:ea typeface="Lato"/>
                <a:cs typeface="Lato"/>
                <a:sym typeface="Lato"/>
              </a:rPr>
            </a:br>
            <a:r>
              <a:rPr b="1" lang="en-US" sz="2400">
                <a:solidFill>
                  <a:srgbClr val="333333"/>
                </a:solidFill>
                <a:latin typeface="Lato"/>
                <a:ea typeface="Lato"/>
                <a:cs typeface="Lato"/>
                <a:sym typeface="Lato"/>
              </a:rPr>
              <a:t>information for DEI decision-making. </a:t>
            </a:r>
            <a:endParaRPr b="1" sz="2400">
              <a:solidFill>
                <a:srgbClr val="333333"/>
              </a:solidFill>
              <a:latin typeface="Lato"/>
              <a:ea typeface="Lato"/>
              <a:cs typeface="Lato"/>
              <a:sym typeface="Lato"/>
            </a:endParaRPr>
          </a:p>
          <a:p>
            <a:pPr indent="0" lvl="0" marL="0" rtl="0" algn="l">
              <a:lnSpc>
                <a:spcPct val="115000"/>
              </a:lnSpc>
              <a:spcBef>
                <a:spcPts val="0"/>
              </a:spcBef>
              <a:spcAft>
                <a:spcPts val="0"/>
              </a:spcAft>
              <a:buNone/>
            </a:pPr>
            <a:r>
              <a:t/>
            </a:r>
            <a:endParaRPr b="1" sz="1300">
              <a:solidFill>
                <a:srgbClr val="0563C1"/>
              </a:solidFill>
              <a:latin typeface="Lato"/>
              <a:ea typeface="Lato"/>
              <a:cs typeface="Lato"/>
              <a:sym typeface="Lato"/>
            </a:endParaRPr>
          </a:p>
          <a:p>
            <a:pPr indent="0" lvl="0" marL="0" rtl="0" algn="l">
              <a:lnSpc>
                <a:spcPct val="115000"/>
              </a:lnSpc>
              <a:spcBef>
                <a:spcPts val="0"/>
              </a:spcBef>
              <a:spcAft>
                <a:spcPts val="0"/>
              </a:spcAft>
              <a:buNone/>
            </a:pPr>
            <a:r>
              <a:t/>
            </a:r>
            <a:endParaRPr sz="2400">
              <a:solidFill>
                <a:srgbClr val="0563C1"/>
              </a:solidFill>
            </a:endParaRPr>
          </a:p>
        </p:txBody>
      </p:sp>
      <p:sp>
        <p:nvSpPr>
          <p:cNvPr id="437" name="Google Shape;437;g17e6f39f7ca_0_0"/>
          <p:cNvSpPr txBox="1"/>
          <p:nvPr>
            <p:ph idx="12" type="sldNum"/>
          </p:nvPr>
        </p:nvSpPr>
        <p:spPr>
          <a:xfrm>
            <a:off x="1386600" y="6395425"/>
            <a:ext cx="7558200" cy="524700"/>
          </a:xfrm>
          <a:prstGeom prst="rect">
            <a:avLst/>
          </a:prstGeom>
        </p:spPr>
        <p:txBody>
          <a:bodyPr anchorCtr="0" anchor="ctr" bIns="91425" lIns="91425" spcFirstLastPara="1" rIns="91425" wrap="square" tIns="91425">
            <a:noAutofit/>
          </a:bodyPr>
          <a:lstStyle/>
          <a:p>
            <a:pPr indent="0" lvl="0" marL="0" rtl="0" algn="r">
              <a:lnSpc>
                <a:spcPct val="90000"/>
              </a:lnSpc>
              <a:spcBef>
                <a:spcPts val="0"/>
              </a:spcBef>
              <a:spcAft>
                <a:spcPts val="0"/>
              </a:spcAft>
              <a:buClr>
                <a:srgbClr val="000000"/>
              </a:buClr>
              <a:buSzPts val="1800"/>
              <a:buFont typeface="Arial"/>
              <a:buNone/>
            </a:pPr>
            <a:r>
              <a:rPr lang="en-US"/>
              <a:t>League of Women Voters of Pennsylvania    </a:t>
            </a:r>
            <a:fld id="{00000000-1234-1234-1234-123412341234}" type="slidenum">
              <a:rPr lang="en-US"/>
              <a:t>‹#›</a:t>
            </a:fld>
            <a:endParaRPr/>
          </a:p>
        </p:txBody>
      </p:sp>
      <p:pic>
        <p:nvPicPr>
          <p:cNvPr descr="5 Minute video tutorial on how to use the US Census Site for demographic information" id="438" name="Google Shape;438;g17e6f39f7ca_0_0">
            <a:hlinkClick r:id="rId4"/>
          </p:cNvPr>
          <p:cNvPicPr preferRelativeResize="0"/>
          <p:nvPr/>
        </p:nvPicPr>
        <p:blipFill rotWithShape="1">
          <a:blip r:embed="rId5">
            <a:alphaModFix/>
          </a:blip>
          <a:srcRect b="14096" l="0" r="0" t="0"/>
          <a:stretch/>
        </p:blipFill>
        <p:spPr>
          <a:xfrm>
            <a:off x="395950" y="1768375"/>
            <a:ext cx="4643252" cy="3168899"/>
          </a:xfrm>
          <a:prstGeom prst="rect">
            <a:avLst/>
          </a:prstGeom>
          <a:noFill/>
          <a:ln>
            <a:noFill/>
          </a:ln>
          <a:effectLst>
            <a:outerShdw blurRad="57150" rotWithShape="0" algn="bl" dir="5400000" dist="47625">
              <a:srgbClr val="000000">
                <a:alpha val="49800"/>
              </a:srgbClr>
            </a:outerShdw>
          </a:effectLst>
        </p:spPr>
      </p:pic>
      <p:sp>
        <p:nvSpPr>
          <p:cNvPr id="439" name="Google Shape;439;g17e6f39f7ca_0_0"/>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440" name="Google Shape;440;g17e6f39f7ca_0_0"/>
          <p:cNvSpPr txBox="1"/>
          <p:nvPr/>
        </p:nvSpPr>
        <p:spPr>
          <a:xfrm>
            <a:off x="303900" y="5253088"/>
            <a:ext cx="85362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400">
                <a:latin typeface="Lato"/>
                <a:ea typeface="Lato"/>
                <a:cs typeface="Lato"/>
                <a:sym typeface="Lato"/>
              </a:rPr>
              <a:t>First, this </a:t>
            </a:r>
            <a:r>
              <a:rPr b="1" lang="en-US" sz="2400" u="sng">
                <a:solidFill>
                  <a:srgbClr val="3C78D8"/>
                </a:solidFill>
                <a:latin typeface="Lato"/>
                <a:ea typeface="Lato"/>
                <a:cs typeface="Lato"/>
                <a:sym typeface="Lato"/>
                <a:hlinkClick r:id="rId6">
                  <a:extLst>
                    <a:ext uri="{A12FA001-AC4F-418D-AE19-62706E023703}">
                      <ahyp:hlinkClr val="tx"/>
                    </a:ext>
                  </a:extLst>
                </a:hlinkClick>
              </a:rPr>
              <a:t>video tutorial</a:t>
            </a:r>
            <a:r>
              <a:rPr b="1" lang="en-US" sz="2400">
                <a:solidFill>
                  <a:srgbClr val="3C78D8"/>
                </a:solidFill>
                <a:latin typeface="Lato"/>
                <a:ea typeface="Lato"/>
                <a:cs typeface="Lato"/>
                <a:sym typeface="Lato"/>
              </a:rPr>
              <a:t> </a:t>
            </a:r>
            <a:r>
              <a:rPr b="1" lang="en-US" sz="2400">
                <a:latin typeface="Lato"/>
                <a:ea typeface="Lato"/>
                <a:cs typeface="Lato"/>
                <a:sym typeface="Lato"/>
              </a:rPr>
              <a:t>will explain how to  use the US Census Bureau site to gather demographic information. </a:t>
            </a:r>
            <a:endParaRPr b="1" sz="2400">
              <a:solidFill>
                <a:srgbClr val="3C78D8"/>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1399c40a6ef_0_35"/>
          <p:cNvSpPr txBox="1"/>
          <p:nvPr>
            <p:ph type="title"/>
          </p:nvPr>
        </p:nvSpPr>
        <p:spPr>
          <a:xfrm>
            <a:off x="357000" y="375125"/>
            <a:ext cx="7829700" cy="90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Exploring diversity around you:</a:t>
            </a:r>
            <a:endParaRPr/>
          </a:p>
        </p:txBody>
      </p:sp>
      <p:sp>
        <p:nvSpPr>
          <p:cNvPr id="447" name="Google Shape;447;g1399c40a6ef_0_35"/>
          <p:cNvSpPr txBox="1"/>
          <p:nvPr>
            <p:ph idx="1" type="subTitle"/>
          </p:nvPr>
        </p:nvSpPr>
        <p:spPr>
          <a:xfrm>
            <a:off x="5115400" y="1706900"/>
            <a:ext cx="4048800" cy="323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400">
                <a:solidFill>
                  <a:srgbClr val="333333"/>
                </a:solidFill>
                <a:highlight>
                  <a:srgbClr val="FFEABA"/>
                </a:highlight>
              </a:rPr>
              <a:t>ACTIVITY 2: </a:t>
            </a:r>
            <a:r>
              <a:rPr b="1" lang="en-US" sz="2400">
                <a:solidFill>
                  <a:srgbClr val="333333"/>
                </a:solidFill>
                <a:latin typeface="Lato"/>
                <a:ea typeface="Lato"/>
                <a:cs typeface="Lato"/>
                <a:sym typeface="Lato"/>
              </a:rPr>
              <a:t> Visit the </a:t>
            </a:r>
            <a:r>
              <a:rPr b="1" lang="en-US" sz="2400" u="sng">
                <a:solidFill>
                  <a:srgbClr val="333333"/>
                </a:solidFill>
                <a:latin typeface="Lato"/>
                <a:ea typeface="Lato"/>
                <a:cs typeface="Lato"/>
                <a:sym typeface="Lato"/>
                <a:hlinkClick r:id="rId3">
                  <a:extLst>
                    <a:ext uri="{A12FA001-AC4F-418D-AE19-62706E023703}">
                      <ahyp:hlinkClr val="tx"/>
                    </a:ext>
                  </a:extLst>
                </a:hlinkClick>
              </a:rPr>
              <a:t>US Census Bureau</a:t>
            </a:r>
            <a:r>
              <a:rPr b="1" lang="en-US" sz="2400">
                <a:solidFill>
                  <a:srgbClr val="333333"/>
                </a:solidFill>
                <a:latin typeface="Lato"/>
                <a:ea typeface="Lato"/>
                <a:cs typeface="Lato"/>
                <a:sym typeface="Lato"/>
              </a:rPr>
              <a:t> site to download information about your League’s communities. </a:t>
            </a:r>
            <a:endParaRPr b="1" sz="2400">
              <a:solidFill>
                <a:srgbClr val="333333"/>
              </a:solidFill>
              <a:latin typeface="Lato"/>
              <a:ea typeface="Lato"/>
              <a:cs typeface="Lato"/>
              <a:sym typeface="Lato"/>
            </a:endParaRPr>
          </a:p>
          <a:p>
            <a:pPr indent="0" lvl="0" marL="0" rtl="0" algn="l">
              <a:lnSpc>
                <a:spcPct val="115000"/>
              </a:lnSpc>
              <a:spcBef>
                <a:spcPts val="0"/>
              </a:spcBef>
              <a:spcAft>
                <a:spcPts val="0"/>
              </a:spcAft>
              <a:buNone/>
            </a:pPr>
            <a:r>
              <a:rPr b="1" lang="en-US" sz="2400">
                <a:solidFill>
                  <a:srgbClr val="333333"/>
                </a:solidFill>
                <a:latin typeface="Lato"/>
                <a:ea typeface="Lato"/>
                <a:cs typeface="Lato"/>
                <a:sym typeface="Lato"/>
              </a:rPr>
              <a:t>Use this information for </a:t>
            </a:r>
            <a:endParaRPr b="1" sz="2400">
              <a:solidFill>
                <a:srgbClr val="333333"/>
              </a:solidFill>
              <a:latin typeface="Lato"/>
              <a:ea typeface="Lato"/>
              <a:cs typeface="Lato"/>
              <a:sym typeface="Lato"/>
            </a:endParaRPr>
          </a:p>
          <a:p>
            <a:pPr indent="0" lvl="0" marL="0" rtl="0" algn="l">
              <a:lnSpc>
                <a:spcPct val="115000"/>
              </a:lnSpc>
              <a:spcBef>
                <a:spcPts val="0"/>
              </a:spcBef>
              <a:spcAft>
                <a:spcPts val="0"/>
              </a:spcAft>
              <a:buNone/>
            </a:pPr>
            <a:r>
              <a:rPr b="1" lang="en-US" sz="2400">
                <a:solidFill>
                  <a:srgbClr val="333333"/>
                </a:solidFill>
                <a:latin typeface="Lato"/>
                <a:ea typeface="Lato"/>
                <a:cs typeface="Lato"/>
                <a:sym typeface="Lato"/>
              </a:rPr>
              <a:t>DEI decision-making. </a:t>
            </a:r>
            <a:endParaRPr b="1" sz="2400">
              <a:solidFill>
                <a:srgbClr val="333333"/>
              </a:solidFill>
              <a:latin typeface="Lato"/>
              <a:ea typeface="Lato"/>
              <a:cs typeface="Lato"/>
              <a:sym typeface="Lato"/>
            </a:endParaRPr>
          </a:p>
          <a:p>
            <a:pPr indent="0" lvl="0" marL="0" rtl="0" algn="l">
              <a:lnSpc>
                <a:spcPct val="115000"/>
              </a:lnSpc>
              <a:spcBef>
                <a:spcPts val="0"/>
              </a:spcBef>
              <a:spcAft>
                <a:spcPts val="0"/>
              </a:spcAft>
              <a:buNone/>
            </a:pPr>
            <a:r>
              <a:t/>
            </a:r>
            <a:endParaRPr b="1" sz="1300">
              <a:solidFill>
                <a:srgbClr val="0563C1"/>
              </a:solidFill>
              <a:latin typeface="Lato"/>
              <a:ea typeface="Lato"/>
              <a:cs typeface="Lato"/>
              <a:sym typeface="Lato"/>
            </a:endParaRPr>
          </a:p>
          <a:p>
            <a:pPr indent="0" lvl="0" marL="0" rtl="0" algn="l">
              <a:lnSpc>
                <a:spcPct val="115000"/>
              </a:lnSpc>
              <a:spcBef>
                <a:spcPts val="0"/>
              </a:spcBef>
              <a:spcAft>
                <a:spcPts val="0"/>
              </a:spcAft>
              <a:buNone/>
            </a:pPr>
            <a:r>
              <a:t/>
            </a:r>
            <a:endParaRPr sz="2400">
              <a:solidFill>
                <a:srgbClr val="0563C1"/>
              </a:solidFill>
            </a:endParaRPr>
          </a:p>
        </p:txBody>
      </p:sp>
      <p:sp>
        <p:nvSpPr>
          <p:cNvPr id="448" name="Google Shape;448;g1399c40a6ef_0_35"/>
          <p:cNvSpPr txBox="1"/>
          <p:nvPr>
            <p:ph idx="12" type="sldNum"/>
          </p:nvPr>
        </p:nvSpPr>
        <p:spPr>
          <a:xfrm>
            <a:off x="1986200" y="6395425"/>
            <a:ext cx="6958500" cy="524700"/>
          </a:xfrm>
          <a:prstGeom prst="rect">
            <a:avLst/>
          </a:prstGeom>
        </p:spPr>
        <p:txBody>
          <a:bodyPr anchorCtr="0" anchor="ctr" bIns="91425" lIns="91425" spcFirstLastPara="1" rIns="91425" wrap="square" tIns="91425">
            <a:noAutofit/>
          </a:bodyPr>
          <a:lstStyle/>
          <a:p>
            <a:pPr indent="0" lvl="0" marL="0" rtl="0" algn="r">
              <a:lnSpc>
                <a:spcPct val="90000"/>
              </a:lnSpc>
              <a:spcBef>
                <a:spcPts val="0"/>
              </a:spcBef>
              <a:spcAft>
                <a:spcPts val="0"/>
              </a:spcAft>
              <a:buClr>
                <a:srgbClr val="000000"/>
              </a:buClr>
              <a:buSzPts val="1800"/>
              <a:buFont typeface="Arial"/>
              <a:buNone/>
            </a:pPr>
            <a:r>
              <a:rPr lang="en-US"/>
              <a:t>League of Women Voters of Pennsylvania    </a:t>
            </a:r>
            <a:fld id="{00000000-1234-1234-1234-123412341234}" type="slidenum">
              <a:rPr lang="en-US"/>
              <a:t>‹#›</a:t>
            </a:fld>
            <a:endParaRPr/>
          </a:p>
        </p:txBody>
      </p:sp>
      <p:pic>
        <p:nvPicPr>
          <p:cNvPr id="449" name="Google Shape;449;g1399c40a6ef_0_35">
            <a:hlinkClick r:id="rId4"/>
          </p:cNvPr>
          <p:cNvPicPr preferRelativeResize="0"/>
          <p:nvPr/>
        </p:nvPicPr>
        <p:blipFill rotWithShape="1">
          <a:blip r:embed="rId5">
            <a:alphaModFix/>
          </a:blip>
          <a:srcRect b="14096" l="0" r="0" t="0"/>
          <a:stretch/>
        </p:blipFill>
        <p:spPr>
          <a:xfrm>
            <a:off x="395950" y="1768350"/>
            <a:ext cx="4643252" cy="3168899"/>
          </a:xfrm>
          <a:prstGeom prst="rect">
            <a:avLst/>
          </a:prstGeom>
          <a:noFill/>
          <a:ln>
            <a:noFill/>
          </a:ln>
          <a:effectLst>
            <a:outerShdw blurRad="57150" rotWithShape="0" algn="bl" dir="5400000" dist="47625">
              <a:srgbClr val="000000">
                <a:alpha val="49800"/>
              </a:srgbClr>
            </a:outerShdw>
          </a:effectLst>
        </p:spPr>
      </p:pic>
      <p:sp>
        <p:nvSpPr>
          <p:cNvPr id="450" name="Google Shape;450;g1399c40a6ef_0_35"/>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451" name="Google Shape;451;g1399c40a6ef_0_35"/>
          <p:cNvSpPr txBox="1"/>
          <p:nvPr/>
        </p:nvSpPr>
        <p:spPr>
          <a:xfrm>
            <a:off x="303900" y="5198775"/>
            <a:ext cx="85362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400">
                <a:latin typeface="Lato"/>
                <a:ea typeface="Lato"/>
                <a:cs typeface="Lato"/>
                <a:sym typeface="Lato"/>
              </a:rPr>
              <a:t>Now go to </a:t>
            </a:r>
            <a:r>
              <a:rPr b="1" lang="en-US" sz="2400">
                <a:latin typeface="Lato"/>
                <a:ea typeface="Lato"/>
                <a:cs typeface="Lato"/>
                <a:sym typeface="Lato"/>
              </a:rPr>
              <a:t>the</a:t>
            </a:r>
            <a:r>
              <a:rPr b="1" lang="en-US" sz="2400">
                <a:latin typeface="Lato"/>
                <a:ea typeface="Lato"/>
                <a:cs typeface="Lato"/>
                <a:sym typeface="Lato"/>
              </a:rPr>
              <a:t> US Census Bureau </a:t>
            </a:r>
            <a:r>
              <a:rPr b="1" lang="en-US" sz="2400" u="sng">
                <a:solidFill>
                  <a:schemeClr val="hlink"/>
                </a:solidFill>
                <a:latin typeface="Lato"/>
                <a:ea typeface="Lato"/>
                <a:cs typeface="Lato"/>
                <a:sym typeface="Lato"/>
                <a:hlinkClick r:id="rId6"/>
              </a:rPr>
              <a:t>QuickFacts </a:t>
            </a:r>
            <a:r>
              <a:rPr b="1" lang="en-US" sz="2400">
                <a:latin typeface="Lato"/>
                <a:ea typeface="Lato"/>
                <a:cs typeface="Lato"/>
                <a:sym typeface="Lato"/>
              </a:rPr>
              <a:t> to get started gathering information.  </a:t>
            </a:r>
            <a:endParaRPr b="1" sz="2400">
              <a:solidFill>
                <a:srgbClr val="3C78D8"/>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156c457fb18_0_3"/>
          <p:cNvSpPr txBox="1"/>
          <p:nvPr>
            <p:ph type="title"/>
          </p:nvPr>
        </p:nvSpPr>
        <p:spPr>
          <a:xfrm>
            <a:off x="357000" y="375125"/>
            <a:ext cx="7829700" cy="90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Exploring diversity around you:</a:t>
            </a:r>
            <a:endParaRPr/>
          </a:p>
        </p:txBody>
      </p:sp>
      <p:sp>
        <p:nvSpPr>
          <p:cNvPr id="458" name="Google Shape;458;g156c457fb18_0_3"/>
          <p:cNvSpPr txBox="1"/>
          <p:nvPr>
            <p:ph idx="12" type="sldNum"/>
          </p:nvPr>
        </p:nvSpPr>
        <p:spPr>
          <a:xfrm>
            <a:off x="2286050" y="6395425"/>
            <a:ext cx="6658800" cy="524700"/>
          </a:xfrm>
          <a:prstGeom prst="rect">
            <a:avLst/>
          </a:prstGeom>
        </p:spPr>
        <p:txBody>
          <a:bodyPr anchorCtr="0" anchor="ctr" bIns="91425" lIns="91425" spcFirstLastPara="1" rIns="91425" wrap="square" tIns="91425">
            <a:noAutofit/>
          </a:bodyPr>
          <a:lstStyle/>
          <a:p>
            <a:pPr indent="0" lvl="0" marL="0" rtl="0" algn="r">
              <a:lnSpc>
                <a:spcPct val="90000"/>
              </a:lnSpc>
              <a:spcBef>
                <a:spcPts val="0"/>
              </a:spcBef>
              <a:spcAft>
                <a:spcPts val="0"/>
              </a:spcAft>
              <a:buClr>
                <a:srgbClr val="000000"/>
              </a:buClr>
              <a:buSzPts val="1800"/>
              <a:buFont typeface="Arial"/>
              <a:buNone/>
            </a:pPr>
            <a:r>
              <a:rPr lang="en-US"/>
              <a:t>League of Women Voters of Pennsylvania    </a:t>
            </a:r>
            <a:fld id="{00000000-1234-1234-1234-123412341234}" type="slidenum">
              <a:rPr lang="en-US"/>
              <a:t>‹#›</a:t>
            </a:fld>
            <a:endParaRPr/>
          </a:p>
        </p:txBody>
      </p:sp>
      <p:sp>
        <p:nvSpPr>
          <p:cNvPr id="459" name="Google Shape;459;g156c457fb18_0_3"/>
          <p:cNvSpPr txBox="1"/>
          <p:nvPr/>
        </p:nvSpPr>
        <p:spPr>
          <a:xfrm>
            <a:off x="357000" y="2134675"/>
            <a:ext cx="8298900" cy="1797900"/>
          </a:xfrm>
          <a:prstGeom prst="rect">
            <a:avLst/>
          </a:prstGeom>
          <a:noFill/>
          <a:ln>
            <a:noFill/>
          </a:ln>
        </p:spPr>
        <p:txBody>
          <a:bodyPr anchorCtr="0" anchor="t" bIns="91425" lIns="91425" spcFirstLastPara="1" rIns="91425" wrap="square" tIns="91425">
            <a:spAutoFit/>
          </a:bodyPr>
          <a:lstStyle/>
          <a:p>
            <a:pPr indent="-381000" lvl="0" marL="457200" rtl="0" algn="l">
              <a:lnSpc>
                <a:spcPct val="90000"/>
              </a:lnSpc>
              <a:spcBef>
                <a:spcPts val="0"/>
              </a:spcBef>
              <a:spcAft>
                <a:spcPts val="0"/>
              </a:spcAft>
              <a:buClr>
                <a:srgbClr val="820263"/>
              </a:buClr>
              <a:buSzPts val="2400"/>
              <a:buFont typeface="Lato"/>
              <a:buChar char="●"/>
            </a:pPr>
            <a:r>
              <a:rPr b="1" lang="en-US" sz="2400">
                <a:solidFill>
                  <a:schemeClr val="dk1"/>
                </a:solidFill>
                <a:latin typeface="Lato"/>
                <a:ea typeface="Lato"/>
                <a:cs typeface="Lato"/>
                <a:sym typeface="Lato"/>
              </a:rPr>
              <a:t>Which communities and groups are within your </a:t>
            </a:r>
            <a:br>
              <a:rPr b="1" lang="en-US" sz="2400">
                <a:solidFill>
                  <a:schemeClr val="dk1"/>
                </a:solidFill>
                <a:latin typeface="Lato"/>
                <a:ea typeface="Lato"/>
                <a:cs typeface="Lato"/>
                <a:sym typeface="Lato"/>
              </a:rPr>
            </a:br>
            <a:r>
              <a:rPr b="1" lang="en-US" sz="2400">
                <a:solidFill>
                  <a:schemeClr val="dk1"/>
                </a:solidFill>
                <a:latin typeface="Lato"/>
                <a:ea typeface="Lato"/>
                <a:cs typeface="Lato"/>
                <a:sym typeface="Lato"/>
              </a:rPr>
              <a:t>League Community? Why are they important?</a:t>
            </a:r>
            <a:endParaRPr b="1" sz="24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b="1" sz="1600">
              <a:solidFill>
                <a:schemeClr val="dk1"/>
              </a:solidFill>
              <a:latin typeface="Lato"/>
              <a:ea typeface="Lato"/>
              <a:cs typeface="Lato"/>
              <a:sym typeface="Lato"/>
            </a:endParaRPr>
          </a:p>
          <a:p>
            <a:pPr indent="-381000" lvl="0" marL="457200" rtl="0" algn="l">
              <a:lnSpc>
                <a:spcPct val="90000"/>
              </a:lnSpc>
              <a:spcBef>
                <a:spcPts val="0"/>
              </a:spcBef>
              <a:spcAft>
                <a:spcPts val="0"/>
              </a:spcAft>
              <a:buClr>
                <a:srgbClr val="820263"/>
              </a:buClr>
              <a:buSzPts val="2400"/>
              <a:buFont typeface="Lato"/>
              <a:buChar char="●"/>
            </a:pPr>
            <a:r>
              <a:rPr b="1" lang="en-US" sz="2400">
                <a:solidFill>
                  <a:schemeClr val="dk1"/>
                </a:solidFill>
                <a:latin typeface="Lato"/>
                <a:ea typeface="Lato"/>
                <a:cs typeface="Lato"/>
                <a:sym typeface="Lato"/>
              </a:rPr>
              <a:t>How will developing connections affect LWV membership, activities and advocacy?</a:t>
            </a:r>
            <a:endParaRPr sz="2400">
              <a:solidFill>
                <a:schemeClr val="dk1"/>
              </a:solidFill>
              <a:latin typeface="Lato"/>
              <a:ea typeface="Lato"/>
              <a:cs typeface="Lato"/>
              <a:sym typeface="Lato"/>
            </a:endParaRPr>
          </a:p>
        </p:txBody>
      </p:sp>
      <p:pic>
        <p:nvPicPr>
          <p:cNvPr id="460" name="Google Shape;460;g156c457fb18_0_3">
            <a:hlinkClick r:id="rId3"/>
          </p:cNvPr>
          <p:cNvPicPr preferRelativeResize="0"/>
          <p:nvPr/>
        </p:nvPicPr>
        <p:blipFill rotWithShape="1">
          <a:blip r:embed="rId4">
            <a:alphaModFix/>
          </a:blip>
          <a:srcRect b="0" l="0" r="0" t="0"/>
          <a:stretch/>
        </p:blipFill>
        <p:spPr>
          <a:xfrm>
            <a:off x="818651" y="4619599"/>
            <a:ext cx="7512101" cy="1455953"/>
          </a:xfrm>
          <a:prstGeom prst="rect">
            <a:avLst/>
          </a:prstGeom>
          <a:noFill/>
          <a:ln cap="flat" cmpd="sng" w="19050">
            <a:solidFill>
              <a:schemeClr val="dk1"/>
            </a:solidFill>
            <a:prstDash val="solid"/>
            <a:round/>
            <a:headEnd len="sm" w="sm" type="none"/>
            <a:tailEnd len="sm" w="sm" type="none"/>
          </a:ln>
        </p:spPr>
      </p:pic>
      <p:sp>
        <p:nvSpPr>
          <p:cNvPr id="461" name="Google Shape;461;g156c457fb18_0_3"/>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462" name="Google Shape;462;g156c457fb18_0_3"/>
          <p:cNvSpPr txBox="1"/>
          <p:nvPr/>
        </p:nvSpPr>
        <p:spPr>
          <a:xfrm>
            <a:off x="691950" y="4004700"/>
            <a:ext cx="8074200" cy="83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500"/>
              <a:t> </a:t>
            </a:r>
            <a:r>
              <a:rPr b="1" lang="en-US" sz="2700" u="sng">
                <a:solidFill>
                  <a:srgbClr val="3C78D8"/>
                </a:solidFill>
                <a:latin typeface="Calibri"/>
                <a:ea typeface="Calibri"/>
                <a:cs typeface="Calibri"/>
                <a:sym typeface="Calibri"/>
                <a:hlinkClick r:id="rId5">
                  <a:extLst>
                    <a:ext uri="{A12FA001-AC4F-418D-AE19-62706E023703}">
                      <ahyp:hlinkClr val="tx"/>
                    </a:ext>
                  </a:extLst>
                </a:hlinkClick>
              </a:rPr>
              <a:t>Download</a:t>
            </a:r>
            <a:r>
              <a:rPr b="1" lang="en-US" sz="2700">
                <a:solidFill>
                  <a:srgbClr val="3C78D8"/>
                </a:solidFill>
                <a:latin typeface="Calibri"/>
                <a:ea typeface="Calibri"/>
                <a:cs typeface="Calibri"/>
                <a:sym typeface="Calibri"/>
              </a:rPr>
              <a:t> </a:t>
            </a:r>
            <a:r>
              <a:rPr b="1" lang="en-US" sz="2700">
                <a:solidFill>
                  <a:srgbClr val="333333"/>
                </a:solidFill>
                <a:latin typeface="Calibri"/>
                <a:ea typeface="Calibri"/>
                <a:cs typeface="Calibri"/>
                <a:sym typeface="Calibri"/>
              </a:rPr>
              <a:t>The Sample Worksheet:</a:t>
            </a:r>
            <a:endParaRPr b="1" sz="2700">
              <a:solidFill>
                <a:srgbClr val="333333"/>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rgbClr val="333333"/>
              </a:solidFill>
              <a:latin typeface="Lato"/>
              <a:ea typeface="Lato"/>
              <a:cs typeface="Lato"/>
              <a:sym typeface="Lato"/>
            </a:endParaRPr>
          </a:p>
        </p:txBody>
      </p:sp>
      <p:sp>
        <p:nvSpPr>
          <p:cNvPr id="463" name="Google Shape;463;g156c457fb18_0_3"/>
          <p:cNvSpPr txBox="1"/>
          <p:nvPr/>
        </p:nvSpPr>
        <p:spPr>
          <a:xfrm>
            <a:off x="357000" y="1641475"/>
            <a:ext cx="3000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rgbClr val="333333"/>
                </a:solidFill>
                <a:highlight>
                  <a:srgbClr val="FFEABA"/>
                </a:highlight>
                <a:latin typeface="Lato Black"/>
                <a:ea typeface="Lato Black"/>
                <a:cs typeface="Lato Black"/>
                <a:sym typeface="Lato Black"/>
              </a:rPr>
              <a:t>ACTIVITY 3: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15919c43d7e_0_0"/>
          <p:cNvSpPr txBox="1"/>
          <p:nvPr>
            <p:ph idx="12" type="sldNum"/>
          </p:nvPr>
        </p:nvSpPr>
        <p:spPr>
          <a:xfrm>
            <a:off x="1942100" y="6395425"/>
            <a:ext cx="7002600" cy="524700"/>
          </a:xfrm>
          <a:prstGeom prst="rect">
            <a:avLst/>
          </a:prstGeom>
        </p:spPr>
        <p:txBody>
          <a:bodyPr anchorCtr="0" anchor="ctr" bIns="91425" lIns="91425" spcFirstLastPara="1" rIns="91425" wrap="square" tIns="91425">
            <a:noAutofit/>
          </a:bodyPr>
          <a:lstStyle/>
          <a:p>
            <a:pPr indent="0" lvl="0" marL="0" rtl="0" algn="r">
              <a:lnSpc>
                <a:spcPct val="90000"/>
              </a:lnSpc>
              <a:spcBef>
                <a:spcPts val="0"/>
              </a:spcBef>
              <a:spcAft>
                <a:spcPts val="0"/>
              </a:spcAft>
              <a:buClr>
                <a:srgbClr val="000000"/>
              </a:buClr>
              <a:buSzPts val="1800"/>
              <a:buFont typeface="Arial"/>
              <a:buNone/>
            </a:pPr>
            <a:r>
              <a:rPr lang="en-US"/>
              <a:t>League of Women Voters of Pennsylvania    </a:t>
            </a:r>
            <a:fld id="{00000000-1234-1234-1234-123412341234}" type="slidenum">
              <a:rPr lang="en-US"/>
              <a:t>‹#›</a:t>
            </a:fld>
            <a:endParaRPr/>
          </a:p>
        </p:txBody>
      </p:sp>
      <p:sp>
        <p:nvSpPr>
          <p:cNvPr id="470" name="Google Shape;470;g15919c43d7e_0_0"/>
          <p:cNvSpPr txBox="1"/>
          <p:nvPr>
            <p:ph idx="1" type="subTitle"/>
          </p:nvPr>
        </p:nvSpPr>
        <p:spPr>
          <a:xfrm>
            <a:off x="5766400" y="5018250"/>
            <a:ext cx="3066600" cy="9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Arial"/>
                <a:ea typeface="Arial"/>
                <a:cs typeface="Arial"/>
                <a:sym typeface="Arial"/>
              </a:rPr>
              <a:t>Photo:</a:t>
            </a:r>
            <a:r>
              <a:rPr lang="en-US" sz="2400">
                <a:uFill>
                  <a:noFill/>
                </a:uFill>
                <a:latin typeface="Arial"/>
                <a:ea typeface="Arial"/>
                <a:cs typeface="Arial"/>
                <a:sym typeface="Arial"/>
                <a:hlinkClick r:id="rId3"/>
              </a:rPr>
              <a:t> </a:t>
            </a:r>
            <a:r>
              <a:rPr lang="en-US" sz="2400" u="sng">
                <a:solidFill>
                  <a:schemeClr val="hlink"/>
                </a:solidFill>
                <a:latin typeface="Arial"/>
                <a:ea typeface="Arial"/>
                <a:cs typeface="Arial"/>
                <a:sym typeface="Arial"/>
                <a:hlinkClick r:id="rId4"/>
              </a:rPr>
              <a:t>Sai De Silva</a:t>
            </a:r>
            <a:r>
              <a:rPr lang="en-US" sz="2400">
                <a:latin typeface="Arial"/>
                <a:ea typeface="Arial"/>
                <a:cs typeface="Arial"/>
                <a:sym typeface="Arial"/>
              </a:rPr>
              <a:t> on</a:t>
            </a:r>
            <a:r>
              <a:rPr lang="en-US" sz="2400">
                <a:uFill>
                  <a:noFill/>
                </a:uFill>
                <a:latin typeface="Arial"/>
                <a:ea typeface="Arial"/>
                <a:cs typeface="Arial"/>
                <a:sym typeface="Arial"/>
                <a:hlinkClick r:id="rId5"/>
              </a:rPr>
              <a:t> </a:t>
            </a:r>
            <a:r>
              <a:rPr lang="en-US" sz="2400" u="sng">
                <a:solidFill>
                  <a:schemeClr val="hlink"/>
                </a:solidFill>
                <a:latin typeface="Arial"/>
                <a:ea typeface="Arial"/>
                <a:cs typeface="Arial"/>
                <a:sym typeface="Arial"/>
                <a:hlinkClick r:id="rId6"/>
              </a:rPr>
              <a:t>Unsplash</a:t>
            </a:r>
            <a:endParaRPr sz="2400"/>
          </a:p>
        </p:txBody>
      </p:sp>
      <p:sp>
        <p:nvSpPr>
          <p:cNvPr id="471" name="Google Shape;471;g15919c43d7e_0_0"/>
          <p:cNvSpPr txBox="1"/>
          <p:nvPr>
            <p:ph type="title"/>
          </p:nvPr>
        </p:nvSpPr>
        <p:spPr>
          <a:xfrm>
            <a:off x="357000" y="375125"/>
            <a:ext cx="7829700" cy="90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Know your League Community.</a:t>
            </a:r>
            <a:endParaRPr/>
          </a:p>
        </p:txBody>
      </p:sp>
      <p:pic>
        <p:nvPicPr>
          <p:cNvPr descr="A mother and child walk along tree lined street. Photo credit: Sai De Silva on Unsplash" id="472" name="Google Shape;472;g15919c43d7e_0_0" title="Urban neighborhood in Brooklyn NY"/>
          <p:cNvPicPr preferRelativeResize="0"/>
          <p:nvPr/>
        </p:nvPicPr>
        <p:blipFill>
          <a:blip r:embed="rId7">
            <a:alphaModFix/>
          </a:blip>
          <a:stretch>
            <a:fillRect/>
          </a:stretch>
        </p:blipFill>
        <p:spPr>
          <a:xfrm>
            <a:off x="4178063" y="1632374"/>
            <a:ext cx="4965724" cy="3309675"/>
          </a:xfrm>
          <a:prstGeom prst="rect">
            <a:avLst/>
          </a:prstGeom>
          <a:noFill/>
          <a:ln>
            <a:noFill/>
          </a:ln>
        </p:spPr>
      </p:pic>
      <p:pic>
        <p:nvPicPr>
          <p:cNvPr descr="Justice Map - An image of arial neighborhood map. &#10;This image is linked to justicemap.org" id="473" name="Google Shape;473;g15919c43d7e_0_0">
            <a:hlinkClick r:id="rId8"/>
          </p:cNvPr>
          <p:cNvPicPr preferRelativeResize="0"/>
          <p:nvPr/>
        </p:nvPicPr>
        <p:blipFill rotWithShape="1">
          <a:blip r:embed="rId9">
            <a:alphaModFix/>
          </a:blip>
          <a:srcRect b="0" l="0" r="0" t="0"/>
          <a:stretch/>
        </p:blipFill>
        <p:spPr>
          <a:xfrm>
            <a:off x="415228" y="1819175"/>
            <a:ext cx="4325425" cy="2058649"/>
          </a:xfrm>
          <a:prstGeom prst="rect">
            <a:avLst/>
          </a:prstGeom>
          <a:noFill/>
          <a:ln cap="flat" cmpd="sng" w="28575">
            <a:solidFill>
              <a:schemeClr val="lt1"/>
            </a:solidFill>
            <a:prstDash val="solid"/>
            <a:round/>
            <a:headEnd len="sm" w="sm" type="none"/>
            <a:tailEnd len="sm" w="sm" type="none"/>
          </a:ln>
          <a:effectLst>
            <a:outerShdw blurRad="57150" rotWithShape="0" algn="bl" dir="5400000" dist="47625">
              <a:srgbClr val="000000">
                <a:alpha val="49800"/>
              </a:srgbClr>
            </a:outerShdw>
          </a:effectLst>
        </p:spPr>
      </p:pic>
      <p:sp>
        <p:nvSpPr>
          <p:cNvPr id="474" name="Google Shape;474;g15919c43d7e_0_0"/>
          <p:cNvSpPr txBox="1"/>
          <p:nvPr/>
        </p:nvSpPr>
        <p:spPr>
          <a:xfrm>
            <a:off x="333450" y="4021000"/>
            <a:ext cx="3872700" cy="26598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Clr>
                <a:schemeClr val="dk1"/>
              </a:buClr>
              <a:buSzPts val="1100"/>
              <a:buFont typeface="Arial"/>
              <a:buNone/>
            </a:pPr>
            <a:r>
              <a:rPr lang="en-US" sz="2400">
                <a:solidFill>
                  <a:schemeClr val="dk1"/>
                </a:solidFill>
                <a:highlight>
                  <a:srgbClr val="FFEABA"/>
                </a:highlight>
                <a:latin typeface="Lato Black"/>
                <a:ea typeface="Lato Black"/>
                <a:cs typeface="Lato Black"/>
                <a:sym typeface="Lato Black"/>
              </a:rPr>
              <a:t>ACTIVITY 4:</a:t>
            </a:r>
            <a:r>
              <a:rPr lang="en-US" sz="2400">
                <a:solidFill>
                  <a:schemeClr val="dk1"/>
                </a:solidFill>
                <a:highlight>
                  <a:srgbClr val="FFF2CC"/>
                </a:highlight>
                <a:latin typeface="Lato Black"/>
                <a:ea typeface="Lato Black"/>
                <a:cs typeface="Lato Black"/>
                <a:sym typeface="Lato Black"/>
              </a:rPr>
              <a:t> </a:t>
            </a:r>
            <a:r>
              <a:rPr b="1" lang="en-US" sz="2400">
                <a:solidFill>
                  <a:schemeClr val="dk1"/>
                </a:solidFill>
                <a:latin typeface="Lato"/>
                <a:ea typeface="Lato"/>
                <a:cs typeface="Lato"/>
                <a:sym typeface="Lato"/>
              </a:rPr>
              <a:t>Meet neighborhoods yourself. Know the resources, schools, housing, the environment. Walk, drive, and experience.</a:t>
            </a:r>
            <a:endParaRPr b="1" sz="2400">
              <a:solidFill>
                <a:schemeClr val="dk1"/>
              </a:solidFill>
              <a:latin typeface="Lato"/>
              <a:ea typeface="Lato"/>
              <a:cs typeface="Lato"/>
              <a:sym typeface="Lato"/>
            </a:endParaRPr>
          </a:p>
          <a:p>
            <a:pPr indent="0" lvl="0" marL="0" rtl="0" algn="l">
              <a:spcBef>
                <a:spcPts val="0"/>
              </a:spcBef>
              <a:spcAft>
                <a:spcPts val="0"/>
              </a:spcAft>
              <a:buNone/>
            </a:pPr>
            <a:r>
              <a:t/>
            </a:r>
            <a:endParaRPr b="1" sz="2400">
              <a:solidFill>
                <a:schemeClr val="dk1"/>
              </a:solidFill>
              <a:latin typeface="Lato"/>
              <a:ea typeface="Lato"/>
              <a:cs typeface="Lato"/>
              <a:sym typeface="Lato"/>
            </a:endParaRPr>
          </a:p>
        </p:txBody>
      </p:sp>
      <p:sp>
        <p:nvSpPr>
          <p:cNvPr id="475" name="Google Shape;475;g15919c43d7e_0_0"/>
          <p:cNvSpPr txBox="1"/>
          <p:nvPr/>
        </p:nvSpPr>
        <p:spPr>
          <a:xfrm>
            <a:off x="2622175" y="1742975"/>
            <a:ext cx="225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highlight>
                  <a:srgbClr val="D9D2E9"/>
                </a:highlight>
                <a:latin typeface="Lato Black"/>
                <a:ea typeface="Lato Black"/>
                <a:cs typeface="Lato Black"/>
                <a:sym typeface="Lato Black"/>
              </a:rPr>
              <a:t> </a:t>
            </a:r>
            <a:r>
              <a:rPr lang="en-US" sz="2400">
                <a:highlight>
                  <a:srgbClr val="D9D2E9"/>
                </a:highlight>
                <a:latin typeface="Lato Black"/>
                <a:ea typeface="Lato Black"/>
                <a:cs typeface="Lato Black"/>
                <a:sym typeface="Lato Black"/>
              </a:rPr>
              <a:t>JUSTICE MAP</a:t>
            </a:r>
            <a:r>
              <a:rPr lang="en-US" sz="2400">
                <a:highlight>
                  <a:srgbClr val="FFE599"/>
                </a:highlight>
                <a:latin typeface="Lato Black"/>
                <a:ea typeface="Lato Black"/>
                <a:cs typeface="Lato Black"/>
                <a:sym typeface="Lato Black"/>
              </a:rPr>
              <a:t>  </a:t>
            </a:r>
            <a:endParaRPr sz="2400">
              <a:highlight>
                <a:srgbClr val="FFE599"/>
              </a:highlight>
              <a:latin typeface="Lato Black"/>
              <a:ea typeface="Lato Black"/>
              <a:cs typeface="Lato Black"/>
              <a:sym typeface="Lato Black"/>
            </a:endParaRPr>
          </a:p>
        </p:txBody>
      </p:sp>
      <p:sp>
        <p:nvSpPr>
          <p:cNvPr id="476" name="Google Shape;476;g15919c43d7e_0_0"/>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1" name="Shape 481"/>
        <p:cNvGrpSpPr/>
        <p:nvPr/>
      </p:nvGrpSpPr>
      <p:grpSpPr>
        <a:xfrm>
          <a:off x="0" y="0"/>
          <a:ext cx="0" cy="0"/>
          <a:chOff x="0" y="0"/>
          <a:chExt cx="0" cy="0"/>
        </a:xfrm>
      </p:grpSpPr>
      <p:sp>
        <p:nvSpPr>
          <p:cNvPr id="482" name="Google Shape;482;p22"/>
          <p:cNvSpPr/>
          <p:nvPr/>
        </p:nvSpPr>
        <p:spPr>
          <a:xfrm>
            <a:off x="-15925" y="6248250"/>
            <a:ext cx="9144000" cy="609900"/>
          </a:xfrm>
          <a:prstGeom prst="rect">
            <a:avLst/>
          </a:prstGeom>
          <a:solidFill>
            <a:srgbClr val="520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2"/>
          <p:cNvSpPr txBox="1"/>
          <p:nvPr>
            <p:ph idx="12" type="sldNum"/>
          </p:nvPr>
        </p:nvSpPr>
        <p:spPr>
          <a:xfrm>
            <a:off x="2124150" y="6395425"/>
            <a:ext cx="6867600" cy="5247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1800"/>
              <a:buNone/>
            </a:pPr>
            <a:r>
              <a:rPr lang="en-US" sz="2300">
                <a:solidFill>
                  <a:schemeClr val="lt1"/>
                </a:solidFill>
                <a:latin typeface="Lato"/>
                <a:ea typeface="Lato"/>
                <a:cs typeface="Lato"/>
                <a:sym typeface="Lato"/>
              </a:rPr>
              <a:t>League of Women Voters of Pennsylvania    </a:t>
            </a:r>
            <a:fld id="{00000000-1234-1234-1234-123412341234}" type="slidenum">
              <a:rPr lang="en-US" sz="2300">
                <a:solidFill>
                  <a:schemeClr val="lt1"/>
                </a:solidFill>
                <a:latin typeface="Lato"/>
                <a:ea typeface="Lato"/>
                <a:cs typeface="Lato"/>
                <a:sym typeface="Lato"/>
              </a:rPr>
              <a:t>‹#›</a:t>
            </a:fld>
            <a:endParaRPr sz="2300">
              <a:solidFill>
                <a:schemeClr val="lt1"/>
              </a:solidFill>
              <a:latin typeface="Lato"/>
              <a:ea typeface="Lato"/>
              <a:cs typeface="Lato"/>
              <a:sym typeface="Lato"/>
            </a:endParaRPr>
          </a:p>
        </p:txBody>
      </p:sp>
      <p:sp>
        <p:nvSpPr>
          <p:cNvPr id="484" name="Google Shape;484;p22"/>
          <p:cNvSpPr txBox="1"/>
          <p:nvPr>
            <p:ph idx="4294967295" type="sldNum"/>
          </p:nvPr>
        </p:nvSpPr>
        <p:spPr>
          <a:xfrm>
            <a:off x="296600" y="6319225"/>
            <a:ext cx="36891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US" sz="2300">
                <a:solidFill>
                  <a:schemeClr val="lt1"/>
                </a:solidFill>
                <a:latin typeface="Lato"/>
                <a:ea typeface="Lato"/>
                <a:cs typeface="Lato"/>
                <a:sym typeface="Lato"/>
              </a:rPr>
              <a:t>DEI</a:t>
            </a:r>
            <a:endParaRPr sz="2300">
              <a:solidFill>
                <a:schemeClr val="lt1"/>
              </a:solidFill>
              <a:latin typeface="Lato"/>
              <a:ea typeface="Lato"/>
              <a:cs typeface="Lato"/>
              <a:sym typeface="Lato"/>
            </a:endParaRPr>
          </a:p>
        </p:txBody>
      </p:sp>
      <p:sp>
        <p:nvSpPr>
          <p:cNvPr id="485" name="Google Shape;485;p22"/>
          <p:cNvSpPr txBox="1"/>
          <p:nvPr/>
        </p:nvSpPr>
        <p:spPr>
          <a:xfrm>
            <a:off x="1849650" y="3539125"/>
            <a:ext cx="54447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5100">
                <a:solidFill>
                  <a:schemeClr val="lt1"/>
                </a:solidFill>
                <a:latin typeface="Lato Black"/>
                <a:ea typeface="Lato Black"/>
                <a:cs typeface="Lato Black"/>
                <a:sym typeface="Lato Black"/>
              </a:rPr>
              <a:t>THANK YOU!</a:t>
            </a:r>
            <a:endParaRPr sz="5100">
              <a:solidFill>
                <a:schemeClr val="lt1"/>
              </a:solidFill>
              <a:latin typeface="Lato Black"/>
              <a:ea typeface="Lato Black"/>
              <a:cs typeface="Lato Black"/>
              <a:sym typeface="Lat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g1530f6b86cb_2_45"/>
          <p:cNvSpPr txBox="1"/>
          <p:nvPr>
            <p:ph idx="12" type="sldNum"/>
          </p:nvPr>
        </p:nvSpPr>
        <p:spPr>
          <a:xfrm>
            <a:off x="0" y="6319225"/>
            <a:ext cx="89448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US" sz="2300"/>
              <a:t> League of Women Voters of Pennsylvania      </a:t>
            </a:r>
            <a:fld id="{00000000-1234-1234-1234-123412341234}" type="slidenum">
              <a:rPr lang="en-US" sz="2300"/>
              <a:t>‹#›</a:t>
            </a:fld>
            <a:endParaRPr sz="2300"/>
          </a:p>
        </p:txBody>
      </p:sp>
      <p:sp>
        <p:nvSpPr>
          <p:cNvPr id="305" name="Google Shape;305;g1530f6b86cb_2_45"/>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306" name="Google Shape;306;g1530f6b86cb_2_45"/>
          <p:cNvSpPr txBox="1"/>
          <p:nvPr/>
        </p:nvSpPr>
        <p:spPr>
          <a:xfrm>
            <a:off x="387900" y="364800"/>
            <a:ext cx="7267500" cy="14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020">
                <a:solidFill>
                  <a:srgbClr val="005596"/>
                </a:solidFill>
                <a:latin typeface="Lato"/>
                <a:ea typeface="Lato"/>
                <a:cs typeface="Lato"/>
                <a:sym typeface="Lato"/>
              </a:rPr>
              <a:t>Land acknowledgement </a:t>
            </a:r>
            <a:br>
              <a:rPr b="1" lang="en-US" sz="4020">
                <a:solidFill>
                  <a:srgbClr val="005596"/>
                </a:solidFill>
                <a:latin typeface="Lato"/>
                <a:ea typeface="Lato"/>
                <a:cs typeface="Lato"/>
                <a:sym typeface="Lato"/>
              </a:rPr>
            </a:br>
            <a:r>
              <a:rPr b="1" lang="en-US" sz="4020">
                <a:solidFill>
                  <a:srgbClr val="005596"/>
                </a:solidFill>
                <a:latin typeface="Lato"/>
                <a:ea typeface="Lato"/>
                <a:cs typeface="Lato"/>
                <a:sym typeface="Lato"/>
              </a:rPr>
              <a:t>for Pennsylvania</a:t>
            </a:r>
            <a:endParaRPr b="1" sz="4020">
              <a:solidFill>
                <a:srgbClr val="005596"/>
              </a:solidFill>
              <a:latin typeface="Lato"/>
              <a:ea typeface="Lato"/>
              <a:cs typeface="Lato"/>
              <a:sym typeface="Lato"/>
            </a:endParaRPr>
          </a:p>
          <a:p>
            <a:pPr indent="0" lvl="0" marL="0" rtl="0" algn="l">
              <a:spcBef>
                <a:spcPts val="0"/>
              </a:spcBef>
              <a:spcAft>
                <a:spcPts val="0"/>
              </a:spcAft>
              <a:buNone/>
            </a:pPr>
            <a:r>
              <a:t/>
            </a:r>
            <a:endParaRPr b="1" sz="4020">
              <a:solidFill>
                <a:srgbClr val="005596"/>
              </a:solidFill>
              <a:latin typeface="Lato"/>
              <a:ea typeface="Lato"/>
              <a:cs typeface="Lato"/>
              <a:sym typeface="Lato"/>
            </a:endParaRPr>
          </a:p>
          <a:p>
            <a:pPr indent="0" lvl="0" marL="0" rtl="0" algn="l">
              <a:lnSpc>
                <a:spcPct val="115000"/>
              </a:lnSpc>
              <a:spcBef>
                <a:spcPts val="0"/>
              </a:spcBef>
              <a:spcAft>
                <a:spcPts val="0"/>
              </a:spcAft>
              <a:buNone/>
            </a:pPr>
            <a:r>
              <a:t/>
            </a:r>
            <a:endParaRPr sz="3720">
              <a:solidFill>
                <a:srgbClr val="005596"/>
              </a:solidFill>
              <a:latin typeface="Lato"/>
              <a:ea typeface="Lato"/>
              <a:cs typeface="Lato"/>
              <a:sym typeface="Lato"/>
            </a:endParaRPr>
          </a:p>
          <a:p>
            <a:pPr indent="0" lvl="0" marL="0" rtl="0" algn="l">
              <a:spcBef>
                <a:spcPts val="0"/>
              </a:spcBef>
              <a:spcAft>
                <a:spcPts val="0"/>
              </a:spcAft>
              <a:buNone/>
            </a:pPr>
            <a:r>
              <a:t/>
            </a:r>
            <a:endParaRPr sz="2420">
              <a:solidFill>
                <a:srgbClr val="005596"/>
              </a:solidFill>
              <a:latin typeface="Lato"/>
              <a:ea typeface="Lato"/>
              <a:cs typeface="Lato"/>
              <a:sym typeface="Lato"/>
            </a:endParaRPr>
          </a:p>
          <a:p>
            <a:pPr indent="0" lvl="0" marL="0" rtl="0" algn="l">
              <a:spcBef>
                <a:spcPts val="0"/>
              </a:spcBef>
              <a:spcAft>
                <a:spcPts val="0"/>
              </a:spcAft>
              <a:buNone/>
            </a:pPr>
            <a:r>
              <a:rPr b="1" lang="en-US" sz="2420">
                <a:solidFill>
                  <a:srgbClr val="005596"/>
                </a:solidFill>
                <a:latin typeface="Lato"/>
                <a:ea typeface="Lato"/>
                <a:cs typeface="Lato"/>
                <a:sym typeface="Lato"/>
              </a:rPr>
              <a:t>. </a:t>
            </a:r>
            <a:endParaRPr b="1" sz="2420">
              <a:solidFill>
                <a:srgbClr val="005596"/>
              </a:solidFill>
              <a:latin typeface="Lato"/>
              <a:ea typeface="Lato"/>
              <a:cs typeface="Lato"/>
              <a:sym typeface="Lato"/>
            </a:endParaRPr>
          </a:p>
        </p:txBody>
      </p:sp>
      <p:pic>
        <p:nvPicPr>
          <p:cNvPr descr="Outline of Pennsylvania showing areas of the indigenous tribes living here before European colonization." id="307" name="Google Shape;307;g1530f6b86cb_2_45" title="Pennsylvania "/>
          <p:cNvPicPr preferRelativeResize="0"/>
          <p:nvPr/>
        </p:nvPicPr>
        <p:blipFill rotWithShape="1">
          <a:blip r:embed="rId3">
            <a:alphaModFix/>
          </a:blip>
          <a:srcRect b="0" l="0" r="0" t="0"/>
          <a:stretch/>
        </p:blipFill>
        <p:spPr>
          <a:xfrm rot="5400000">
            <a:off x="1167800" y="762899"/>
            <a:ext cx="3991975" cy="6008976"/>
          </a:xfrm>
          <a:prstGeom prst="rect">
            <a:avLst/>
          </a:prstGeom>
          <a:solidFill>
            <a:srgbClr val="FFFFFF"/>
          </a:solidFill>
          <a:ln cap="flat" cmpd="sng" w="9525">
            <a:solidFill>
              <a:srgbClr val="FFFFFF"/>
            </a:solidFill>
            <a:prstDash val="solid"/>
            <a:round/>
            <a:headEnd len="sm" w="sm" type="none"/>
            <a:tailEnd len="sm" w="sm" type="none"/>
          </a:ln>
        </p:spPr>
      </p:pic>
      <p:sp>
        <p:nvSpPr>
          <p:cNvPr id="308" name="Google Shape;308;g1530f6b86cb_2_45"/>
          <p:cNvSpPr txBox="1"/>
          <p:nvPr/>
        </p:nvSpPr>
        <p:spPr>
          <a:xfrm>
            <a:off x="372875" y="5685650"/>
            <a:ext cx="58161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US" sz="1900" u="sng" cap="none" strike="noStrike">
                <a:solidFill>
                  <a:srgbClr val="000000"/>
                </a:solidFill>
                <a:latin typeface="Lato Black"/>
                <a:ea typeface="Lato Black"/>
                <a:cs typeface="Lato Black"/>
                <a:sym typeface="Lato Black"/>
                <a:hlinkClick r:id="rId4">
                  <a:extLst>
                    <a:ext uri="{A12FA001-AC4F-418D-AE19-62706E023703}">
                      <ahyp:hlinkClr val="tx"/>
                    </a:ext>
                  </a:extLst>
                </a:hlinkClick>
              </a:rPr>
              <a:t>Pennsylvania and Indigenous land map</a:t>
            </a:r>
            <a:endParaRPr b="0" i="0" sz="19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15919c43d7e_0_20"/>
          <p:cNvSpPr txBox="1"/>
          <p:nvPr>
            <p:ph type="title"/>
          </p:nvPr>
        </p:nvSpPr>
        <p:spPr>
          <a:xfrm>
            <a:off x="311700" y="440967"/>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lang="en-US" sz="4100"/>
              <a:t>What is your Diversity Mantra? </a:t>
            </a:r>
            <a:endParaRPr sz="4100"/>
          </a:p>
        </p:txBody>
      </p:sp>
      <p:sp>
        <p:nvSpPr>
          <p:cNvPr id="492" name="Google Shape;492;g15919c43d7e_0_20"/>
          <p:cNvSpPr txBox="1"/>
          <p:nvPr>
            <p:ph idx="12" type="sldNum"/>
          </p:nvPr>
        </p:nvSpPr>
        <p:spPr>
          <a:xfrm>
            <a:off x="1881400" y="6319225"/>
            <a:ext cx="70635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800"/>
              <a:buFont typeface="Arial"/>
              <a:buNone/>
            </a:pPr>
            <a:r>
              <a:rPr lang="en-US"/>
              <a:t>League of Women Voters of Pennsylvania    </a:t>
            </a:r>
            <a:fld id="{00000000-1234-1234-1234-123412341234}" type="slidenum">
              <a:rPr lang="en-US"/>
              <a:t>‹#›</a:t>
            </a:fld>
            <a:endParaRPr/>
          </a:p>
        </p:txBody>
      </p:sp>
      <p:sp>
        <p:nvSpPr>
          <p:cNvPr id="493" name="Google Shape;493;g15919c43d7e_0_20"/>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494" name="Google Shape;494;g15919c43d7e_0_20"/>
          <p:cNvSpPr txBox="1"/>
          <p:nvPr/>
        </p:nvSpPr>
        <p:spPr>
          <a:xfrm>
            <a:off x="368325" y="1793150"/>
            <a:ext cx="8576400" cy="4368300"/>
          </a:xfrm>
          <a:prstGeom prst="rect">
            <a:avLst/>
          </a:prstGeom>
          <a:noFill/>
          <a:ln>
            <a:noFill/>
          </a:ln>
        </p:spPr>
        <p:txBody>
          <a:bodyPr anchorCtr="0" anchor="t" bIns="91425" lIns="91425" spcFirstLastPara="1" rIns="91425" wrap="square" tIns="91425">
            <a:spAutoFit/>
          </a:bodyPr>
          <a:lstStyle/>
          <a:p>
            <a:pPr indent="-406400" lvl="0" marL="457200" rtl="0" algn="l">
              <a:lnSpc>
                <a:spcPct val="115000"/>
              </a:lnSpc>
              <a:spcBef>
                <a:spcPts val="0"/>
              </a:spcBef>
              <a:spcAft>
                <a:spcPts val="0"/>
              </a:spcAft>
              <a:buClr>
                <a:schemeClr val="dk1"/>
              </a:buClr>
              <a:buSzPts val="2800"/>
              <a:buFont typeface="Lato"/>
              <a:buChar char="●"/>
            </a:pPr>
            <a:r>
              <a:rPr b="1" lang="en-US" sz="2800">
                <a:solidFill>
                  <a:schemeClr val="dk1"/>
                </a:solidFill>
                <a:latin typeface="Lato"/>
                <a:ea typeface="Lato"/>
                <a:cs typeface="Lato"/>
                <a:sym typeface="Lato"/>
              </a:rPr>
              <a:t>Achieving inclusive diversity means that everyone and every group - as part of a whole, throughout an organization - are  equally valued.</a:t>
            </a:r>
            <a:endParaRPr b="1" sz="28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t/>
            </a:r>
            <a:endParaRPr b="1" sz="800">
              <a:solidFill>
                <a:schemeClr val="dk1"/>
              </a:solidFill>
              <a:latin typeface="Lato"/>
              <a:ea typeface="Lato"/>
              <a:cs typeface="Lato"/>
              <a:sym typeface="Lato"/>
            </a:endParaRPr>
          </a:p>
          <a:p>
            <a:pPr indent="-406400" lvl="0" marL="457200" rtl="0" algn="l">
              <a:lnSpc>
                <a:spcPct val="115000"/>
              </a:lnSpc>
              <a:spcBef>
                <a:spcPts val="0"/>
              </a:spcBef>
              <a:spcAft>
                <a:spcPts val="0"/>
              </a:spcAft>
              <a:buClr>
                <a:schemeClr val="dk1"/>
              </a:buClr>
              <a:buSzPts val="2800"/>
              <a:buFont typeface="Lato"/>
              <a:buChar char="●"/>
            </a:pPr>
            <a:r>
              <a:rPr b="1" lang="en-US" sz="2800">
                <a:solidFill>
                  <a:schemeClr val="dk1"/>
                </a:solidFill>
                <a:latin typeface="Lato"/>
                <a:ea typeface="Lato"/>
                <a:cs typeface="Lato"/>
                <a:sym typeface="Lato"/>
              </a:rPr>
              <a:t>Before you make any decision, always ask:  </a:t>
            </a:r>
            <a:endParaRPr b="1" sz="28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b="1" lang="en-US" sz="2800">
                <a:solidFill>
                  <a:srgbClr val="BD1034"/>
                </a:solidFill>
                <a:latin typeface="Lato"/>
                <a:ea typeface="Lato"/>
                <a:cs typeface="Lato"/>
                <a:sym typeface="Lato"/>
              </a:rPr>
              <a:t>Who is involved in  and impacted by this? </a:t>
            </a:r>
            <a:endParaRPr b="1" sz="2800">
              <a:solidFill>
                <a:srgbClr val="BD1034"/>
              </a:solidFill>
              <a:latin typeface="Lato"/>
              <a:ea typeface="Lato"/>
              <a:cs typeface="Lato"/>
              <a:sym typeface="Lato"/>
            </a:endParaRPr>
          </a:p>
          <a:p>
            <a:pPr indent="0" lvl="0" marL="457200" rtl="0" algn="l">
              <a:lnSpc>
                <a:spcPct val="115000"/>
              </a:lnSpc>
              <a:spcBef>
                <a:spcPts val="0"/>
              </a:spcBef>
              <a:spcAft>
                <a:spcPts val="0"/>
              </a:spcAft>
              <a:buNone/>
            </a:pPr>
            <a:r>
              <a:rPr b="1" lang="en-US" sz="2800">
                <a:solidFill>
                  <a:srgbClr val="BD1034"/>
                </a:solidFill>
                <a:latin typeface="Lato"/>
                <a:ea typeface="Lato"/>
                <a:cs typeface="Lato"/>
                <a:sym typeface="Lato"/>
              </a:rPr>
              <a:t>Have we included these stakeholders?</a:t>
            </a:r>
            <a:endParaRPr b="1" sz="2800">
              <a:solidFill>
                <a:srgbClr val="BD1034"/>
              </a:solidFill>
              <a:latin typeface="Lato"/>
              <a:ea typeface="Lato"/>
              <a:cs typeface="Lato"/>
              <a:sym typeface="Lato"/>
            </a:endParaRPr>
          </a:p>
          <a:p>
            <a:pPr indent="0" lvl="0" marL="457200" rtl="0" algn="l">
              <a:lnSpc>
                <a:spcPct val="115000"/>
              </a:lnSpc>
              <a:spcBef>
                <a:spcPts val="0"/>
              </a:spcBef>
              <a:spcAft>
                <a:spcPts val="0"/>
              </a:spcAft>
              <a:buNone/>
            </a:pPr>
            <a:r>
              <a:t/>
            </a:r>
            <a:endParaRPr b="1" sz="800">
              <a:solidFill>
                <a:srgbClr val="BD1034"/>
              </a:solidFill>
              <a:latin typeface="Lato"/>
              <a:ea typeface="Lato"/>
              <a:cs typeface="Lato"/>
              <a:sym typeface="Lato"/>
            </a:endParaRPr>
          </a:p>
          <a:p>
            <a:pPr indent="-406400" lvl="0" marL="457200" rtl="0" algn="l">
              <a:lnSpc>
                <a:spcPct val="115000"/>
              </a:lnSpc>
              <a:spcBef>
                <a:spcPts val="0"/>
              </a:spcBef>
              <a:spcAft>
                <a:spcPts val="0"/>
              </a:spcAft>
              <a:buClr>
                <a:schemeClr val="dk1"/>
              </a:buClr>
              <a:buSzPts val="2800"/>
              <a:buFont typeface="Lato"/>
              <a:buChar char="●"/>
            </a:pPr>
            <a:r>
              <a:rPr b="1" lang="en-US" sz="2800">
                <a:solidFill>
                  <a:schemeClr val="dk1"/>
                </a:solidFill>
                <a:latin typeface="Lato"/>
                <a:ea typeface="Lato"/>
                <a:cs typeface="Lato"/>
                <a:sym typeface="Lato"/>
              </a:rPr>
              <a:t>Rely on the LWV DEI Lens to guide planning. </a:t>
            </a:r>
            <a:endParaRPr b="1" sz="28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b="1" sz="28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0"/>
          <p:cNvSpPr txBox="1"/>
          <p:nvPr>
            <p:ph type="title"/>
          </p:nvPr>
        </p:nvSpPr>
        <p:spPr>
          <a:xfrm>
            <a:off x="311700" y="440967"/>
            <a:ext cx="85206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References and Additional Resources</a:t>
            </a:r>
            <a:endParaRPr/>
          </a:p>
        </p:txBody>
      </p:sp>
      <p:sp>
        <p:nvSpPr>
          <p:cNvPr id="500" name="Google Shape;500;p20"/>
          <p:cNvSpPr txBox="1"/>
          <p:nvPr>
            <p:ph idx="1" type="body"/>
          </p:nvPr>
        </p:nvSpPr>
        <p:spPr>
          <a:xfrm>
            <a:off x="325850" y="1717425"/>
            <a:ext cx="8665800" cy="472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2500"/>
              <a:t>LWVPA </a:t>
            </a:r>
            <a:r>
              <a:rPr lang="en-US" sz="2500"/>
              <a:t>DEI </a:t>
            </a:r>
            <a:r>
              <a:rPr lang="en-US" sz="2500" u="sng">
                <a:solidFill>
                  <a:srgbClr val="1155CC"/>
                </a:solidFill>
                <a:hlinkClick r:id="rId3">
                  <a:extLst>
                    <a:ext uri="{A12FA001-AC4F-418D-AE19-62706E023703}">
                      <ahyp:hlinkClr val="tx"/>
                    </a:ext>
                  </a:extLst>
                </a:hlinkClick>
              </a:rPr>
              <a:t>Definitions</a:t>
            </a:r>
            <a:r>
              <a:rPr lang="en-US" sz="2500"/>
              <a:t>: Diversity, Equity, Inclusion</a:t>
            </a:r>
            <a:endParaRPr sz="2500"/>
          </a:p>
          <a:p>
            <a:pPr indent="0" lvl="0" marL="0" rtl="0" algn="l">
              <a:lnSpc>
                <a:spcPct val="115000"/>
              </a:lnSpc>
              <a:spcBef>
                <a:spcPts val="0"/>
              </a:spcBef>
              <a:spcAft>
                <a:spcPts val="0"/>
              </a:spcAft>
              <a:buClr>
                <a:schemeClr val="dk1"/>
              </a:buClr>
              <a:buSzPts val="1100"/>
              <a:buFont typeface="Arial"/>
              <a:buNone/>
            </a:pPr>
            <a:r>
              <a:rPr lang="en-US" sz="2500" u="sng">
                <a:solidFill>
                  <a:srgbClr val="1155CC"/>
                </a:solidFill>
                <a:hlinkClick r:id="rId4">
                  <a:extLst>
                    <a:ext uri="{A12FA001-AC4F-418D-AE19-62706E023703}">
                      <ahyp:hlinkClr val="tx"/>
                    </a:ext>
                  </a:extLst>
                </a:hlinkClick>
              </a:rPr>
              <a:t>DEI Lens </a:t>
            </a:r>
            <a:r>
              <a:rPr lang="en-US" sz="2500"/>
              <a:t>What to ask when  examining  your League work</a:t>
            </a:r>
            <a:endParaRPr sz="2500"/>
          </a:p>
          <a:p>
            <a:pPr indent="0" lvl="0" marL="0" rtl="0" algn="l">
              <a:lnSpc>
                <a:spcPct val="80000"/>
              </a:lnSpc>
              <a:spcBef>
                <a:spcPts val="360"/>
              </a:spcBef>
              <a:spcAft>
                <a:spcPts val="0"/>
              </a:spcAft>
              <a:buSzPts val="1800"/>
              <a:buNone/>
            </a:pPr>
            <a:r>
              <a:rPr lang="en-US" sz="2590" u="sng">
                <a:solidFill>
                  <a:srgbClr val="0563C1"/>
                </a:solidFill>
                <a:hlinkClick r:id="rId5">
                  <a:extLst>
                    <a:ext uri="{A12FA001-AC4F-418D-AE19-62706E023703}">
                      <ahyp:hlinkClr val="tx"/>
                    </a:ext>
                  </a:extLst>
                </a:hlinkClick>
              </a:rPr>
              <a:t>LWVUS Transformation Roadmap</a:t>
            </a:r>
            <a:endParaRPr sz="2200">
              <a:solidFill>
                <a:srgbClr val="0563C1"/>
              </a:solidFill>
            </a:endParaRPr>
          </a:p>
          <a:p>
            <a:pPr indent="0" lvl="0" marL="0" rtl="0" algn="l">
              <a:lnSpc>
                <a:spcPct val="115000"/>
              </a:lnSpc>
              <a:spcBef>
                <a:spcPts val="0"/>
              </a:spcBef>
              <a:spcAft>
                <a:spcPts val="0"/>
              </a:spcAft>
              <a:buClr>
                <a:schemeClr val="dk1"/>
              </a:buClr>
              <a:buSzPts val="1100"/>
              <a:buFont typeface="Arial"/>
              <a:buNone/>
            </a:pPr>
            <a:r>
              <a:rPr lang="en-US" sz="2500"/>
              <a:t>LWVPA Equity Initiative </a:t>
            </a:r>
            <a:r>
              <a:rPr lang="en-US" sz="2500" u="sng">
                <a:solidFill>
                  <a:srgbClr val="1155CC"/>
                </a:solidFill>
                <a:hlinkClick r:id="rId6">
                  <a:extLst>
                    <a:ext uri="{A12FA001-AC4F-418D-AE19-62706E023703}">
                      <ahyp:hlinkClr val="tx"/>
                    </a:ext>
                  </a:extLst>
                </a:hlinkClick>
              </a:rPr>
              <a:t>Online Resources</a:t>
            </a:r>
            <a:endParaRPr sz="2500"/>
          </a:p>
          <a:p>
            <a:pPr indent="0" lvl="0" marL="0" rtl="0" algn="l">
              <a:lnSpc>
                <a:spcPct val="115000"/>
              </a:lnSpc>
              <a:spcBef>
                <a:spcPts val="0"/>
              </a:spcBef>
              <a:spcAft>
                <a:spcPts val="0"/>
              </a:spcAft>
              <a:buClr>
                <a:schemeClr val="dk1"/>
              </a:buClr>
              <a:buSzPts val="1100"/>
              <a:buFont typeface="Arial"/>
              <a:buNone/>
            </a:pPr>
            <a:r>
              <a:rPr lang="en-US" sz="2500" u="sng">
                <a:solidFill>
                  <a:srgbClr val="1155CC"/>
                </a:solidFill>
                <a:hlinkClick r:id="rId7">
                  <a:extLst>
                    <a:ext uri="{A12FA001-AC4F-418D-AE19-62706E023703}">
                      <ahyp:hlinkClr val="tx"/>
                    </a:ext>
                  </a:extLst>
                </a:hlinkClick>
              </a:rPr>
              <a:t>10 Benefits of Diversity in the Workplace</a:t>
            </a:r>
            <a:endParaRPr sz="2500">
              <a:solidFill>
                <a:srgbClr val="1155CC"/>
              </a:solidFill>
            </a:endParaRPr>
          </a:p>
          <a:p>
            <a:pPr indent="0" lvl="0" marL="0" rtl="0" algn="l">
              <a:lnSpc>
                <a:spcPct val="115000"/>
              </a:lnSpc>
              <a:spcBef>
                <a:spcPts val="0"/>
              </a:spcBef>
              <a:spcAft>
                <a:spcPts val="0"/>
              </a:spcAft>
              <a:buClr>
                <a:schemeClr val="dk1"/>
              </a:buClr>
              <a:buSzPts val="1100"/>
              <a:buFont typeface="Arial"/>
              <a:buNone/>
            </a:pPr>
            <a:r>
              <a:rPr lang="en-US" sz="2500"/>
              <a:t>Characteristics Exercise from LWVUS - </a:t>
            </a:r>
            <a:r>
              <a:rPr lang="en-US" sz="2500" u="sng">
                <a:solidFill>
                  <a:srgbClr val="1155CC"/>
                </a:solidFill>
                <a:hlinkClick r:id="rId8">
                  <a:extLst>
                    <a:ext uri="{A12FA001-AC4F-418D-AE19-62706E023703}">
                      <ahyp:hlinkClr val="tx"/>
                    </a:ext>
                  </a:extLst>
                </a:hlinkClick>
              </a:rPr>
              <a:t>Download here.</a:t>
            </a:r>
            <a:endParaRPr sz="2500">
              <a:solidFill>
                <a:srgbClr val="1155CC"/>
              </a:solidFill>
            </a:endParaRPr>
          </a:p>
          <a:p>
            <a:pPr indent="0" lvl="0" marL="0" rtl="0" algn="l">
              <a:lnSpc>
                <a:spcPct val="115000"/>
              </a:lnSpc>
              <a:spcBef>
                <a:spcPts val="0"/>
              </a:spcBef>
              <a:spcAft>
                <a:spcPts val="0"/>
              </a:spcAft>
              <a:buClr>
                <a:schemeClr val="dk1"/>
              </a:buClr>
              <a:buSzPts val="1100"/>
              <a:buFont typeface="Arial"/>
              <a:buNone/>
            </a:pPr>
            <a:r>
              <a:rPr lang="en-US" sz="2500"/>
              <a:t>US Census Bureau QuickFacts - </a:t>
            </a:r>
            <a:r>
              <a:rPr lang="en-US" sz="2500" u="sng">
                <a:solidFill>
                  <a:srgbClr val="1155CC"/>
                </a:solidFill>
                <a:hlinkClick r:id="rId9">
                  <a:extLst>
                    <a:ext uri="{A12FA001-AC4F-418D-AE19-62706E023703}">
                      <ahyp:hlinkClr val="tx"/>
                    </a:ext>
                  </a:extLst>
                </a:hlinkClick>
              </a:rPr>
              <a:t>Compare Diversity &amp; Demographic Data</a:t>
            </a:r>
            <a:r>
              <a:rPr lang="en-US" sz="2500">
                <a:solidFill>
                  <a:srgbClr val="1155CC"/>
                </a:solidFill>
              </a:rPr>
              <a:t> </a:t>
            </a:r>
            <a:endParaRPr sz="2500">
              <a:solidFill>
                <a:srgbClr val="1155CC"/>
              </a:solidFill>
            </a:endParaRPr>
          </a:p>
          <a:p>
            <a:pPr indent="0" lvl="0" marL="0" rtl="0" algn="l">
              <a:lnSpc>
                <a:spcPct val="115000"/>
              </a:lnSpc>
              <a:spcBef>
                <a:spcPts val="0"/>
              </a:spcBef>
              <a:spcAft>
                <a:spcPts val="0"/>
              </a:spcAft>
              <a:buClr>
                <a:schemeClr val="dk1"/>
              </a:buClr>
              <a:buSzPts val="1100"/>
              <a:buFont typeface="Arial"/>
              <a:buNone/>
            </a:pPr>
            <a:r>
              <a:rPr lang="en-US" sz="2500"/>
              <a:t>Tutorial About Using QuickFacts - </a:t>
            </a:r>
            <a:r>
              <a:rPr lang="en-US" sz="2500" u="sng">
                <a:solidFill>
                  <a:srgbClr val="1155CC"/>
                </a:solidFill>
                <a:hlinkClick r:id="rId10">
                  <a:extLst>
                    <a:ext uri="{A12FA001-AC4F-418D-AE19-62706E023703}">
                      <ahyp:hlinkClr val="tx"/>
                    </a:ext>
                  </a:extLst>
                </a:hlinkClick>
              </a:rPr>
              <a:t>Video Tutorial</a:t>
            </a:r>
            <a:endParaRPr sz="2500">
              <a:solidFill>
                <a:srgbClr val="1155CC"/>
              </a:solidFill>
            </a:endParaRPr>
          </a:p>
          <a:p>
            <a:pPr indent="0" lvl="0" marL="0" rtl="0" algn="l">
              <a:lnSpc>
                <a:spcPct val="115000"/>
              </a:lnSpc>
              <a:spcBef>
                <a:spcPts val="0"/>
              </a:spcBef>
              <a:spcAft>
                <a:spcPts val="0"/>
              </a:spcAft>
              <a:buClr>
                <a:schemeClr val="dk1"/>
              </a:buClr>
              <a:buSzPts val="1100"/>
              <a:buFont typeface="Arial"/>
              <a:buNone/>
            </a:pPr>
            <a:r>
              <a:rPr lang="en-US" sz="2500"/>
              <a:t>Justice Map from the US Census Bureau:  </a:t>
            </a:r>
            <a:r>
              <a:rPr lang="en-US" sz="2500" u="sng">
                <a:solidFill>
                  <a:srgbClr val="1155CC"/>
                </a:solidFill>
                <a:hlinkClick r:id="rId11">
                  <a:extLst>
                    <a:ext uri="{A12FA001-AC4F-418D-AE19-62706E023703}">
                      <ahyp:hlinkClr val="tx"/>
                    </a:ext>
                  </a:extLst>
                </a:hlinkClick>
              </a:rPr>
              <a:t>Justice Map</a:t>
            </a:r>
            <a:endParaRPr sz="2500">
              <a:solidFill>
                <a:srgbClr val="1155CC"/>
              </a:solidFill>
            </a:endParaRPr>
          </a:p>
          <a:p>
            <a:pPr indent="0" lvl="0" marL="0" rtl="0" algn="l">
              <a:lnSpc>
                <a:spcPct val="115000"/>
              </a:lnSpc>
              <a:spcBef>
                <a:spcPts val="0"/>
              </a:spcBef>
              <a:spcAft>
                <a:spcPts val="0"/>
              </a:spcAft>
              <a:buClr>
                <a:schemeClr val="dk1"/>
              </a:buClr>
              <a:buSzPts val="1100"/>
              <a:buFont typeface="Arial"/>
              <a:buNone/>
            </a:pPr>
            <a:r>
              <a:t/>
            </a:r>
            <a:endParaRPr sz="2500"/>
          </a:p>
        </p:txBody>
      </p:sp>
      <p:sp>
        <p:nvSpPr>
          <p:cNvPr id="501" name="Google Shape;501;p20"/>
          <p:cNvSpPr txBox="1"/>
          <p:nvPr>
            <p:ph idx="12" type="sldNum"/>
          </p:nvPr>
        </p:nvSpPr>
        <p:spPr>
          <a:xfrm>
            <a:off x="2957450" y="63954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SzPts val="1800"/>
              <a:buNone/>
            </a:pPr>
            <a:r>
              <a:rPr lang="en-US"/>
              <a:t>League of Women Voters of Pennsylvania    </a:t>
            </a:r>
            <a:fld id="{00000000-1234-1234-1234-123412341234}" type="slidenum">
              <a:rPr lang="en-US"/>
              <a:t>‹#›</a:t>
            </a:fld>
            <a:endParaRPr/>
          </a:p>
        </p:txBody>
      </p:sp>
      <p:sp>
        <p:nvSpPr>
          <p:cNvPr id="502" name="Google Shape;502;p20"/>
          <p:cNvSpPr txBox="1"/>
          <p:nvPr>
            <p:ph idx="4294967295" type="sldNum"/>
          </p:nvPr>
        </p:nvSpPr>
        <p:spPr>
          <a:xfrm>
            <a:off x="296600" y="6319225"/>
            <a:ext cx="3689100" cy="524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rPr lang="en-US"/>
              <a:t>DEI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596"/>
        </a:solidFill>
      </p:bgPr>
    </p:bg>
    <p:spTree>
      <p:nvGrpSpPr>
        <p:cNvPr id="312" name="Shape 312"/>
        <p:cNvGrpSpPr/>
        <p:nvPr/>
      </p:nvGrpSpPr>
      <p:grpSpPr>
        <a:xfrm>
          <a:off x="0" y="0"/>
          <a:ext cx="0" cy="0"/>
          <a:chOff x="0" y="0"/>
          <a:chExt cx="0" cy="0"/>
        </a:xfrm>
      </p:grpSpPr>
      <p:sp>
        <p:nvSpPr>
          <p:cNvPr id="313" name="Google Shape;313;g1530f6b86cb_2_139"/>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2300"/>
              <a:buNone/>
            </a:pPr>
            <a:r>
              <a:rPr lang="en-US"/>
              <a:t>League of Women Voters of Pennsylvania    </a:t>
            </a:r>
            <a:fld id="{00000000-1234-1234-1234-123412341234}" type="slidenum">
              <a:rPr lang="en-US"/>
              <a:t>‹#›</a:t>
            </a:fld>
            <a:endParaRPr/>
          </a:p>
        </p:txBody>
      </p:sp>
      <p:sp>
        <p:nvSpPr>
          <p:cNvPr id="314" name="Google Shape;314;g1530f6b86cb_2_139"/>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315" name="Google Shape;315;g1530f6b86cb_2_139"/>
          <p:cNvSpPr txBox="1"/>
          <p:nvPr/>
        </p:nvSpPr>
        <p:spPr>
          <a:xfrm>
            <a:off x="348600" y="1642200"/>
            <a:ext cx="8331300" cy="41934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15000"/>
              </a:lnSpc>
              <a:spcBef>
                <a:spcPts val="0"/>
              </a:spcBef>
              <a:spcAft>
                <a:spcPts val="0"/>
              </a:spcAft>
              <a:buClr>
                <a:srgbClr val="FFFFFF"/>
              </a:buClr>
              <a:buSzPts val="2800"/>
              <a:buFont typeface="Lato"/>
              <a:buChar char="●"/>
            </a:pPr>
            <a:r>
              <a:rPr b="1" i="0" lang="en-US" sz="2800" u="none" cap="none" strike="noStrike">
                <a:solidFill>
                  <a:srgbClr val="FFFFFF"/>
                </a:solidFill>
                <a:latin typeface="Lato"/>
                <a:ea typeface="Lato"/>
                <a:cs typeface="Lato"/>
                <a:sym typeface="Lato"/>
              </a:rPr>
              <a:t>Show Respect</a:t>
            </a:r>
            <a:endParaRPr b="1" i="0" sz="2800" u="none" cap="none" strike="noStrike">
              <a:solidFill>
                <a:srgbClr val="FFFFFF"/>
              </a:solidFill>
              <a:latin typeface="Lato"/>
              <a:ea typeface="Lato"/>
              <a:cs typeface="Lato"/>
              <a:sym typeface="Lato"/>
            </a:endParaRPr>
          </a:p>
          <a:p>
            <a:pPr indent="-406400" lvl="0" marL="457200" marR="0" rtl="0" algn="l">
              <a:lnSpc>
                <a:spcPct val="115000"/>
              </a:lnSpc>
              <a:spcBef>
                <a:spcPts val="0"/>
              </a:spcBef>
              <a:spcAft>
                <a:spcPts val="0"/>
              </a:spcAft>
              <a:buClr>
                <a:srgbClr val="FFFFFF"/>
              </a:buClr>
              <a:buSzPts val="2800"/>
              <a:buFont typeface="Lato"/>
              <a:buChar char="●"/>
            </a:pPr>
            <a:r>
              <a:rPr b="1" i="0" lang="en-US" sz="2800" u="none" cap="none" strike="noStrike">
                <a:solidFill>
                  <a:srgbClr val="FFFFFF"/>
                </a:solidFill>
                <a:latin typeface="Lato"/>
                <a:ea typeface="Lato"/>
                <a:cs typeface="Lato"/>
                <a:sym typeface="Lato"/>
              </a:rPr>
              <a:t>Listen (it’s more important than speaking)</a:t>
            </a:r>
            <a:endParaRPr b="1" i="0" sz="2800" u="none" cap="none" strike="noStrike">
              <a:solidFill>
                <a:srgbClr val="FFFFFF"/>
              </a:solidFill>
              <a:latin typeface="Lato"/>
              <a:ea typeface="Lato"/>
              <a:cs typeface="Lato"/>
              <a:sym typeface="Lato"/>
            </a:endParaRPr>
          </a:p>
          <a:p>
            <a:pPr indent="-406400" lvl="0" marL="457200" marR="0" rtl="0" algn="l">
              <a:lnSpc>
                <a:spcPct val="115000"/>
              </a:lnSpc>
              <a:spcBef>
                <a:spcPts val="0"/>
              </a:spcBef>
              <a:spcAft>
                <a:spcPts val="0"/>
              </a:spcAft>
              <a:buClr>
                <a:srgbClr val="FFFFFF"/>
              </a:buClr>
              <a:buSzPts val="2800"/>
              <a:buFont typeface="Lato"/>
              <a:buChar char="●"/>
            </a:pPr>
            <a:r>
              <a:rPr b="1" i="0" lang="en-US" sz="2800" u="none" cap="none" strike="noStrike">
                <a:solidFill>
                  <a:srgbClr val="FFFFFF"/>
                </a:solidFill>
                <a:latin typeface="Lato"/>
                <a:ea typeface="Lato"/>
                <a:cs typeface="Lato"/>
                <a:sym typeface="Lato"/>
              </a:rPr>
              <a:t>Speak to the subject at hand</a:t>
            </a:r>
            <a:endParaRPr b="1" i="0" sz="2800" u="none" cap="none" strike="noStrike">
              <a:solidFill>
                <a:srgbClr val="FFFFFF"/>
              </a:solidFill>
              <a:latin typeface="Lato"/>
              <a:ea typeface="Lato"/>
              <a:cs typeface="Lato"/>
              <a:sym typeface="Lato"/>
            </a:endParaRPr>
          </a:p>
          <a:p>
            <a:pPr indent="-406400" lvl="0" marL="457200" marR="0" rtl="0" algn="l">
              <a:lnSpc>
                <a:spcPct val="115000"/>
              </a:lnSpc>
              <a:spcBef>
                <a:spcPts val="0"/>
              </a:spcBef>
              <a:spcAft>
                <a:spcPts val="0"/>
              </a:spcAft>
              <a:buClr>
                <a:srgbClr val="FFFFFF"/>
              </a:buClr>
              <a:buSzPts val="2800"/>
              <a:buFont typeface="Lato"/>
              <a:buChar char="●"/>
            </a:pPr>
            <a:r>
              <a:rPr b="1" i="0" lang="en-US" sz="2800" u="none" cap="none" strike="noStrike">
                <a:solidFill>
                  <a:srgbClr val="FFFFFF"/>
                </a:solidFill>
                <a:latin typeface="Lato"/>
                <a:ea typeface="Lato"/>
                <a:cs typeface="Lato"/>
                <a:sym typeface="Lato"/>
              </a:rPr>
              <a:t>We all may feel discomfort experiencing </a:t>
            </a:r>
            <a:endParaRPr b="1" i="0" sz="2800" u="none" cap="none" strike="noStrike">
              <a:solidFill>
                <a:srgbClr val="FFFFFF"/>
              </a:solidFill>
              <a:latin typeface="Lato"/>
              <a:ea typeface="Lato"/>
              <a:cs typeface="Lato"/>
              <a:sym typeface="Lato"/>
            </a:endParaRPr>
          </a:p>
          <a:p>
            <a:pPr indent="0" lvl="0" marL="457200" marR="0" rtl="0" algn="l">
              <a:lnSpc>
                <a:spcPct val="115000"/>
              </a:lnSpc>
              <a:spcBef>
                <a:spcPts val="0"/>
              </a:spcBef>
              <a:spcAft>
                <a:spcPts val="0"/>
              </a:spcAft>
              <a:buNone/>
            </a:pPr>
            <a:r>
              <a:rPr b="1" i="0" lang="en-US" sz="2800" u="none" cap="none" strike="noStrike">
                <a:solidFill>
                  <a:srgbClr val="FFFFFF"/>
                </a:solidFill>
                <a:latin typeface="Lato"/>
                <a:ea typeface="Lato"/>
                <a:cs typeface="Lato"/>
                <a:sym typeface="Lato"/>
              </a:rPr>
              <a:t>new ideas and perspectives</a:t>
            </a:r>
            <a:endParaRPr b="1" i="0" sz="2800" u="none" cap="none" strike="noStrike">
              <a:solidFill>
                <a:srgbClr val="FFFFFF"/>
              </a:solidFill>
              <a:latin typeface="Lato"/>
              <a:ea typeface="Lato"/>
              <a:cs typeface="Lato"/>
              <a:sym typeface="Lato"/>
            </a:endParaRPr>
          </a:p>
          <a:p>
            <a:pPr indent="-406400" lvl="0" marL="457200" marR="0" rtl="0" algn="l">
              <a:lnSpc>
                <a:spcPct val="115000"/>
              </a:lnSpc>
              <a:spcBef>
                <a:spcPts val="0"/>
              </a:spcBef>
              <a:spcAft>
                <a:spcPts val="0"/>
              </a:spcAft>
              <a:buClr>
                <a:srgbClr val="FFFFFF"/>
              </a:buClr>
              <a:buSzPts val="2800"/>
              <a:buFont typeface="Lato"/>
              <a:buChar char="●"/>
            </a:pPr>
            <a:r>
              <a:rPr b="1" i="0" lang="en-US" sz="2800" u="none" cap="none" strike="noStrike">
                <a:solidFill>
                  <a:srgbClr val="FFFFFF"/>
                </a:solidFill>
                <a:latin typeface="Lato"/>
                <a:ea typeface="Lato"/>
                <a:cs typeface="Lato"/>
                <a:sym typeface="Lato"/>
              </a:rPr>
              <a:t>Practice self-care</a:t>
            </a:r>
            <a:endParaRPr b="1" i="0" sz="2800" u="none" cap="none" strike="noStrike">
              <a:solidFill>
                <a:srgbClr val="FFFFFF"/>
              </a:solidFill>
              <a:latin typeface="Lato"/>
              <a:ea typeface="Lato"/>
              <a:cs typeface="Lato"/>
              <a:sym typeface="Lato"/>
            </a:endParaRPr>
          </a:p>
          <a:p>
            <a:pPr indent="-406400" lvl="0" marL="457200" marR="0" rtl="0" algn="l">
              <a:lnSpc>
                <a:spcPct val="115000"/>
              </a:lnSpc>
              <a:spcBef>
                <a:spcPts val="0"/>
              </a:spcBef>
              <a:spcAft>
                <a:spcPts val="0"/>
              </a:spcAft>
              <a:buClr>
                <a:srgbClr val="FFFFFF"/>
              </a:buClr>
              <a:buSzPts val="2800"/>
              <a:buFont typeface="Lato"/>
              <a:buChar char="●"/>
            </a:pPr>
            <a:r>
              <a:rPr b="1" i="0" lang="en-US" sz="2800" u="none" cap="none" strike="noStrike">
                <a:solidFill>
                  <a:srgbClr val="FFFFFF"/>
                </a:solidFill>
                <a:latin typeface="Lato"/>
                <a:ea typeface="Lato"/>
                <a:cs typeface="Lato"/>
                <a:sym typeface="Lato"/>
              </a:rPr>
              <a:t>Not all problems will be solved now</a:t>
            </a:r>
            <a:endParaRPr b="1" i="0" sz="2800" u="none" cap="none" strike="noStrike">
              <a:solidFill>
                <a:srgbClr val="FFFFFF"/>
              </a:solidFill>
              <a:latin typeface="Lato"/>
              <a:ea typeface="Lato"/>
              <a:cs typeface="Lato"/>
              <a:sym typeface="Lato"/>
            </a:endParaRPr>
          </a:p>
          <a:p>
            <a:pPr indent="-406400" lvl="0" marL="457200" marR="0" rtl="0" algn="l">
              <a:lnSpc>
                <a:spcPct val="115000"/>
              </a:lnSpc>
              <a:spcBef>
                <a:spcPts val="0"/>
              </a:spcBef>
              <a:spcAft>
                <a:spcPts val="0"/>
              </a:spcAft>
              <a:buClr>
                <a:srgbClr val="FFFFFF"/>
              </a:buClr>
              <a:buSzPts val="2800"/>
              <a:buFont typeface="Lato"/>
              <a:buChar char="●"/>
            </a:pPr>
            <a:r>
              <a:rPr b="1" i="0" lang="en-US" sz="2800" u="none" cap="none" strike="noStrike">
                <a:solidFill>
                  <a:srgbClr val="FFFFFF"/>
                </a:solidFill>
                <a:latin typeface="Lato"/>
                <a:ea typeface="Lato"/>
                <a:cs typeface="Lato"/>
                <a:sym typeface="Lato"/>
              </a:rPr>
              <a:t>Look for common ground</a:t>
            </a:r>
            <a:endParaRPr b="0" i="0" sz="2800" u="none" cap="none" strike="noStrike">
              <a:solidFill>
                <a:srgbClr val="FFFFFF"/>
              </a:solidFill>
              <a:latin typeface="Lato"/>
              <a:ea typeface="Lato"/>
              <a:cs typeface="Lato"/>
              <a:sym typeface="Lato"/>
            </a:endParaRPr>
          </a:p>
        </p:txBody>
      </p:sp>
      <p:sp>
        <p:nvSpPr>
          <p:cNvPr id="316" name="Google Shape;316;g1530f6b86cb_2_139"/>
          <p:cNvSpPr txBox="1"/>
          <p:nvPr/>
        </p:nvSpPr>
        <p:spPr>
          <a:xfrm>
            <a:off x="387900" y="347525"/>
            <a:ext cx="7071900" cy="95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i="0" lang="en-US" sz="4200" u="none" cap="none" strike="noStrike">
                <a:solidFill>
                  <a:srgbClr val="FFFFFF"/>
                </a:solidFill>
                <a:latin typeface="Lato"/>
                <a:ea typeface="Lato"/>
                <a:cs typeface="Lato"/>
                <a:sym typeface="Lato"/>
              </a:rPr>
              <a:t>Discussion Guidelines</a:t>
            </a:r>
            <a:r>
              <a:rPr b="0" i="0" lang="en-US" sz="4200" u="none" cap="none" strike="noStrike">
                <a:solidFill>
                  <a:srgbClr val="FFEED5"/>
                </a:solidFill>
                <a:latin typeface="Lato"/>
                <a:ea typeface="Lato"/>
                <a:cs typeface="Lato"/>
                <a:sym typeface="Lato"/>
              </a:rPr>
              <a:t> </a:t>
            </a:r>
            <a:endParaRPr b="0" i="0" sz="4200" u="none" cap="none" strike="noStrike">
              <a:solidFill>
                <a:srgbClr val="FFEED5"/>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800"/>
              <a:buNone/>
            </a:pPr>
            <a:r>
              <a:rPr lang="en-US"/>
              <a:t>League of Women Voters of Pennsylvania    </a:t>
            </a:r>
            <a:fld id="{00000000-1234-1234-1234-123412341234}" type="slidenum">
              <a:rPr lang="en-US"/>
              <a:t>‹#›</a:t>
            </a:fld>
            <a:endParaRPr/>
          </a:p>
        </p:txBody>
      </p:sp>
      <p:sp>
        <p:nvSpPr>
          <p:cNvPr id="322" name="Google Shape;322;p2"/>
          <p:cNvSpPr txBox="1"/>
          <p:nvPr/>
        </p:nvSpPr>
        <p:spPr>
          <a:xfrm>
            <a:off x="311700" y="364800"/>
            <a:ext cx="4260300" cy="5725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800"/>
              <a:buFont typeface="Arial"/>
              <a:buNone/>
            </a:pPr>
            <a:r>
              <a:rPr b="1" i="0" lang="en-US" sz="2800" u="none" cap="none" strike="noStrike">
                <a:solidFill>
                  <a:srgbClr val="FFFFFF"/>
                </a:solidFill>
                <a:latin typeface="Lato"/>
                <a:ea typeface="Lato"/>
                <a:cs typeface="Lato"/>
                <a:sym typeface="Lato"/>
              </a:rPr>
              <a:t>The </a:t>
            </a:r>
            <a:r>
              <a:rPr b="0" i="0" lang="en-US" sz="2800" u="none" cap="none" strike="noStrike">
                <a:solidFill>
                  <a:srgbClr val="FFFFFF"/>
                </a:solidFill>
                <a:latin typeface="Lato"/>
                <a:ea typeface="Lato"/>
                <a:cs typeface="Lato"/>
                <a:sym typeface="Lato"/>
              </a:rPr>
              <a:t>LWVPA Equity Initiative,  with local Leagues throughout Pennsylvania, has developed  this series of five learning modules to build understanding of  Diversity, Equity and Inclusion (DEI)</a:t>
            </a:r>
            <a:r>
              <a:rPr b="1" i="0" lang="en-US" sz="2800" u="none" cap="none" strike="noStrike">
                <a:solidFill>
                  <a:srgbClr val="FFFFFF"/>
                </a:solidFill>
                <a:latin typeface="Lato"/>
                <a:ea typeface="Lato"/>
                <a:cs typeface="Lato"/>
                <a:sym typeface="Lato"/>
              </a:rPr>
              <a:t>.</a:t>
            </a:r>
            <a:endParaRPr b="1" i="0" sz="2800" u="none" cap="none" strike="noStrike">
              <a:solidFill>
                <a:srgbClr val="000000"/>
              </a:solidFill>
              <a:latin typeface="Lato"/>
              <a:ea typeface="Lato"/>
              <a:cs typeface="Lato"/>
              <a:sym typeface="Lato"/>
            </a:endParaRPr>
          </a:p>
        </p:txBody>
      </p:sp>
      <p:sp>
        <p:nvSpPr>
          <p:cNvPr id="323" name="Google Shape;323;p2"/>
          <p:cNvSpPr txBox="1"/>
          <p:nvPr/>
        </p:nvSpPr>
        <p:spPr>
          <a:xfrm>
            <a:off x="4909200" y="4657275"/>
            <a:ext cx="3705600" cy="246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2800"/>
              <a:buFont typeface="Arial"/>
              <a:buNone/>
            </a:pPr>
            <a:r>
              <a:rPr lang="en-US" sz="2800">
                <a:solidFill>
                  <a:srgbClr val="BD1034"/>
                </a:solidFill>
                <a:latin typeface="Lato Black"/>
                <a:ea typeface="Lato Black"/>
                <a:cs typeface="Lato Black"/>
                <a:sym typeface="Lato Black"/>
              </a:rPr>
              <a:t>Welcome!</a:t>
            </a:r>
            <a:endParaRPr sz="2800">
              <a:solidFill>
                <a:srgbClr val="BD1034"/>
              </a:solidFill>
              <a:latin typeface="Lato Black"/>
              <a:ea typeface="Lato Black"/>
              <a:cs typeface="Lato Black"/>
              <a:sym typeface="Lato Black"/>
            </a:endParaRPr>
          </a:p>
          <a:p>
            <a:pPr indent="0" lvl="0" marL="0" rtl="0" algn="ctr">
              <a:spcBef>
                <a:spcPts val="0"/>
              </a:spcBef>
              <a:spcAft>
                <a:spcPts val="0"/>
              </a:spcAft>
              <a:buClr>
                <a:schemeClr val="dk1"/>
              </a:buClr>
              <a:buSzPts val="2800"/>
              <a:buFont typeface="Arial"/>
              <a:buNone/>
            </a:pPr>
            <a:r>
              <a:rPr lang="en-US" sz="2800">
                <a:solidFill>
                  <a:srgbClr val="005596"/>
                </a:solidFill>
                <a:latin typeface="Lato Black"/>
                <a:ea typeface="Lato Black"/>
                <a:cs typeface="Lato Black"/>
                <a:sym typeface="Lato Black"/>
              </a:rPr>
              <a:t>DEI Learning Module</a:t>
            </a:r>
            <a:endParaRPr sz="2800">
              <a:solidFill>
                <a:srgbClr val="005596"/>
              </a:solidFill>
              <a:latin typeface="Lato Black"/>
              <a:ea typeface="Lato Black"/>
              <a:cs typeface="Lato Black"/>
              <a:sym typeface="Lato Black"/>
            </a:endParaRPr>
          </a:p>
          <a:p>
            <a:pPr indent="0" lvl="0" marL="0" rtl="0" algn="ctr">
              <a:spcBef>
                <a:spcPts val="0"/>
              </a:spcBef>
              <a:spcAft>
                <a:spcPts val="0"/>
              </a:spcAft>
              <a:buClr>
                <a:schemeClr val="dk1"/>
              </a:buClr>
              <a:buSzPts val="2800"/>
              <a:buFont typeface="Arial"/>
              <a:buNone/>
            </a:pPr>
            <a:r>
              <a:rPr lang="en-US" sz="2800">
                <a:solidFill>
                  <a:srgbClr val="005596"/>
                </a:solidFill>
                <a:latin typeface="Lato Black"/>
                <a:ea typeface="Lato Black"/>
                <a:cs typeface="Lato Black"/>
                <a:sym typeface="Lato Black"/>
              </a:rPr>
              <a:t>2 of 5, Diversity</a:t>
            </a:r>
            <a:endParaRPr sz="2800">
              <a:solidFill>
                <a:srgbClr val="005596"/>
              </a:solidFill>
              <a:latin typeface="Lato Black"/>
              <a:ea typeface="Lato Black"/>
              <a:cs typeface="Lato Black"/>
              <a:sym typeface="Lato Black"/>
            </a:endParaRPr>
          </a:p>
          <a:p>
            <a:pPr indent="0" lvl="0" marL="0" rtl="0" algn="ctr">
              <a:spcBef>
                <a:spcPts val="0"/>
              </a:spcBef>
              <a:spcAft>
                <a:spcPts val="0"/>
              </a:spcAft>
              <a:buClr>
                <a:schemeClr val="dk1"/>
              </a:buClr>
              <a:buSzPts val="2900"/>
              <a:buFont typeface="Arial"/>
              <a:buNone/>
            </a:pPr>
            <a:r>
              <a:t/>
            </a:r>
            <a:endParaRPr sz="2900">
              <a:solidFill>
                <a:srgbClr val="BD1034"/>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3500"/>
              <a:buFont typeface="Arial"/>
              <a:buNone/>
            </a:pPr>
            <a:r>
              <a:rPr b="0" i="0" lang="en-US" sz="3500" u="none" cap="none" strike="noStrike">
                <a:solidFill>
                  <a:srgbClr val="005596"/>
                </a:solidFill>
                <a:latin typeface="Lato Black"/>
                <a:ea typeface="Lato Black"/>
                <a:cs typeface="Lato Black"/>
                <a:sym typeface="Lato Black"/>
              </a:rPr>
              <a:t>!</a:t>
            </a:r>
            <a:endParaRPr b="0" i="0" sz="3500" u="none" cap="none" strike="noStrike">
              <a:solidFill>
                <a:srgbClr val="005596"/>
              </a:solidFill>
              <a:latin typeface="Lato Black"/>
              <a:ea typeface="Lato Black"/>
              <a:cs typeface="Lato Black"/>
              <a:sym typeface="Lato Black"/>
            </a:endParaRPr>
          </a:p>
        </p:txBody>
      </p:sp>
      <p:sp>
        <p:nvSpPr>
          <p:cNvPr id="324" name="Google Shape;324;p2"/>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pic>
        <p:nvPicPr>
          <p:cNvPr descr="The League of Women Voters (LWV) logo encircled by diverse multi racial hands." id="325" name="Google Shape;325;p2" title="League of Women Voters"/>
          <p:cNvPicPr preferRelativeResize="0"/>
          <p:nvPr/>
        </p:nvPicPr>
        <p:blipFill rotWithShape="1">
          <a:blip r:embed="rId3">
            <a:alphaModFix/>
          </a:blip>
          <a:srcRect b="0" l="0" r="0" t="0"/>
          <a:stretch/>
        </p:blipFill>
        <p:spPr>
          <a:xfrm>
            <a:off x="4572000" y="700"/>
            <a:ext cx="4572001" cy="4572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6"/>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800"/>
              <a:buNone/>
            </a:pPr>
            <a:r>
              <a:rPr lang="en-US" sz="2300"/>
              <a:t>League of Women Voters of Pennsylvania    </a:t>
            </a:r>
            <a:fld id="{00000000-1234-1234-1234-123412341234}" type="slidenum">
              <a:rPr lang="en-US" sz="2300"/>
              <a:t>‹#›</a:t>
            </a:fld>
            <a:endParaRPr sz="2300"/>
          </a:p>
        </p:txBody>
      </p:sp>
      <p:sp>
        <p:nvSpPr>
          <p:cNvPr id="331" name="Google Shape;331;p6"/>
          <p:cNvSpPr txBox="1"/>
          <p:nvPr/>
        </p:nvSpPr>
        <p:spPr>
          <a:xfrm>
            <a:off x="363600" y="364800"/>
            <a:ext cx="4208400" cy="57258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FFEABA"/>
                </a:solidFill>
                <a:latin typeface="Lato Black"/>
                <a:ea typeface="Lato Black"/>
                <a:cs typeface="Lato Black"/>
                <a:sym typeface="Lato Black"/>
              </a:rPr>
              <a:t>Module 2: </a:t>
            </a:r>
            <a:endParaRPr b="0" i="0" sz="2800" u="none" cap="none" strike="noStrike">
              <a:solidFill>
                <a:srgbClr val="FFEABA"/>
              </a:solidFill>
              <a:latin typeface="Lato Black"/>
              <a:ea typeface="Lato Black"/>
              <a:cs typeface="Lato Black"/>
              <a:sym typeface="Lato Black"/>
            </a:endParaRPr>
          </a:p>
          <a:p>
            <a:pPr indent="0" lvl="0" marL="0" marR="0" rtl="0" algn="l">
              <a:lnSpc>
                <a:spcPct val="150000"/>
              </a:lnSpc>
              <a:spcBef>
                <a:spcPts val="0"/>
              </a:spcBef>
              <a:spcAft>
                <a:spcPts val="0"/>
              </a:spcAft>
              <a:buClr>
                <a:schemeClr val="dk1"/>
              </a:buClr>
              <a:buSzPts val="1100"/>
              <a:buFont typeface="Arial"/>
              <a:buNone/>
            </a:pPr>
            <a:r>
              <a:rPr b="0" i="0" lang="en-US" sz="3200" u="none" cap="none" strike="noStrike">
                <a:solidFill>
                  <a:schemeClr val="lt1"/>
                </a:solidFill>
                <a:latin typeface="Lato Black"/>
                <a:ea typeface="Lato Black"/>
                <a:cs typeface="Lato Black"/>
                <a:sym typeface="Lato Black"/>
              </a:rPr>
              <a:t>What is Diversity?</a:t>
            </a:r>
            <a:endParaRPr b="0" i="0" sz="3200" u="none" cap="none" strike="noStrike">
              <a:solidFill>
                <a:schemeClr val="lt1"/>
              </a:solidFill>
              <a:latin typeface="Lato Black"/>
              <a:ea typeface="Lato Black"/>
              <a:cs typeface="Lato Black"/>
              <a:sym typeface="Lato Black"/>
            </a:endParaRPr>
          </a:p>
          <a:p>
            <a:pPr indent="0" lvl="0" marL="0" marR="0" rtl="0" algn="l">
              <a:lnSpc>
                <a:spcPct val="150000"/>
              </a:lnSpc>
              <a:spcBef>
                <a:spcPts val="0"/>
              </a:spcBef>
              <a:spcAft>
                <a:spcPts val="0"/>
              </a:spcAft>
              <a:buClr>
                <a:schemeClr val="dk1"/>
              </a:buClr>
              <a:buSzPts val="1100"/>
              <a:buFont typeface="Arial"/>
              <a:buNone/>
            </a:pPr>
            <a:r>
              <a:t/>
            </a:r>
            <a:endParaRPr b="0" i="0" sz="3200" u="none" cap="none" strike="noStrike">
              <a:solidFill>
                <a:schemeClr val="lt1"/>
              </a:solidFill>
              <a:latin typeface="Lato Black"/>
              <a:ea typeface="Lato Black"/>
              <a:cs typeface="Lato Black"/>
              <a:sym typeface="Lato Black"/>
            </a:endParaRPr>
          </a:p>
          <a:p>
            <a:pPr indent="0" lvl="0" marL="0" marR="0" rtl="0" algn="l">
              <a:lnSpc>
                <a:spcPct val="150000"/>
              </a:lnSpc>
              <a:spcBef>
                <a:spcPts val="0"/>
              </a:spcBef>
              <a:spcAft>
                <a:spcPts val="0"/>
              </a:spcAft>
              <a:buClr>
                <a:schemeClr val="dk1"/>
              </a:buClr>
              <a:buSzPts val="1100"/>
              <a:buFont typeface="Arial"/>
              <a:buNone/>
            </a:pPr>
            <a:r>
              <a:rPr b="0" i="0" lang="en-US" sz="3200" u="none" cap="none" strike="noStrike">
                <a:solidFill>
                  <a:schemeClr val="lt1"/>
                </a:solidFill>
                <a:latin typeface="Lato Black"/>
                <a:ea typeface="Lato Black"/>
                <a:cs typeface="Lato Black"/>
                <a:sym typeface="Lato Black"/>
              </a:rPr>
              <a:t>Why does it matter to the work of </a:t>
            </a:r>
            <a:r>
              <a:rPr lang="en-US" sz="3200">
                <a:solidFill>
                  <a:schemeClr val="lt1"/>
                </a:solidFill>
                <a:latin typeface="Lato Black"/>
                <a:ea typeface="Lato Black"/>
                <a:cs typeface="Lato Black"/>
                <a:sym typeface="Lato Black"/>
              </a:rPr>
              <a:t>the</a:t>
            </a:r>
            <a:endParaRPr sz="3200">
              <a:solidFill>
                <a:schemeClr val="lt1"/>
              </a:solidFill>
              <a:latin typeface="Lato Black"/>
              <a:ea typeface="Lato Black"/>
              <a:cs typeface="Lato Black"/>
              <a:sym typeface="Lato Black"/>
            </a:endParaRPr>
          </a:p>
          <a:p>
            <a:pPr indent="0" lvl="0" marL="0" marR="0" rtl="0" algn="l">
              <a:lnSpc>
                <a:spcPct val="150000"/>
              </a:lnSpc>
              <a:spcBef>
                <a:spcPts val="0"/>
              </a:spcBef>
              <a:spcAft>
                <a:spcPts val="0"/>
              </a:spcAft>
              <a:buClr>
                <a:schemeClr val="dk1"/>
              </a:buClr>
              <a:buSzPts val="1100"/>
              <a:buFont typeface="Arial"/>
              <a:buNone/>
            </a:pPr>
            <a:r>
              <a:rPr lang="en-US" sz="3200">
                <a:solidFill>
                  <a:schemeClr val="lt1"/>
                </a:solidFill>
                <a:latin typeface="Lato Black"/>
                <a:ea typeface="Lato Black"/>
                <a:cs typeface="Lato Black"/>
                <a:sym typeface="Lato Black"/>
              </a:rPr>
              <a:t>League</a:t>
            </a:r>
            <a:r>
              <a:rPr b="0" i="0" lang="en-US" sz="3200" u="none" cap="none" strike="noStrike">
                <a:solidFill>
                  <a:schemeClr val="lt1"/>
                </a:solidFill>
                <a:latin typeface="Lato Black"/>
                <a:ea typeface="Lato Black"/>
                <a:cs typeface="Lato Black"/>
                <a:sym typeface="Lato Black"/>
              </a:rPr>
              <a:t>?</a:t>
            </a:r>
            <a:endParaRPr b="0" i="0" sz="3200" u="none" cap="none" strike="noStrike">
              <a:solidFill>
                <a:schemeClr val="lt1"/>
              </a:solidFill>
              <a:latin typeface="Lato Black"/>
              <a:ea typeface="Lato Black"/>
              <a:cs typeface="Lato Black"/>
              <a:sym typeface="Lato Black"/>
            </a:endParaRPr>
          </a:p>
          <a:p>
            <a:pPr indent="0" lvl="0" marL="0" marR="0" rtl="0" algn="l">
              <a:lnSpc>
                <a:spcPct val="150000"/>
              </a:lnSpc>
              <a:spcBef>
                <a:spcPts val="0"/>
              </a:spcBef>
              <a:spcAft>
                <a:spcPts val="0"/>
              </a:spcAft>
              <a:buClr>
                <a:schemeClr val="dk1"/>
              </a:buClr>
              <a:buSzPts val="1100"/>
              <a:buFont typeface="Arial"/>
              <a:buNone/>
            </a:pPr>
            <a:r>
              <a:t/>
            </a:r>
            <a:endParaRPr b="0" i="0" sz="3000" u="none" cap="none" strike="noStrike">
              <a:solidFill>
                <a:schemeClr val="lt1"/>
              </a:solidFill>
              <a:latin typeface="Lato Black"/>
              <a:ea typeface="Lato Black"/>
              <a:cs typeface="Lato Black"/>
              <a:sym typeface="Lato Black"/>
            </a:endParaRPr>
          </a:p>
          <a:p>
            <a:pPr indent="0" lvl="0" marL="0" marR="0" rtl="0" algn="l">
              <a:lnSpc>
                <a:spcPct val="150000"/>
              </a:lnSpc>
              <a:spcBef>
                <a:spcPts val="0"/>
              </a:spcBef>
              <a:spcAft>
                <a:spcPts val="0"/>
              </a:spcAft>
              <a:buClr>
                <a:schemeClr val="dk1"/>
              </a:buClr>
              <a:buSzPts val="1100"/>
              <a:buFont typeface="Arial"/>
              <a:buNone/>
            </a:pPr>
            <a:r>
              <a:t/>
            </a:r>
            <a:endParaRPr b="0" i="0" sz="2800" u="none" cap="none" strike="noStrike">
              <a:solidFill>
                <a:schemeClr val="lt1"/>
              </a:solidFill>
              <a:latin typeface="Lato Black"/>
              <a:ea typeface="Lato Black"/>
              <a:cs typeface="Lato Black"/>
              <a:sym typeface="Lato Black"/>
            </a:endParaRPr>
          </a:p>
        </p:txBody>
      </p:sp>
      <p:sp>
        <p:nvSpPr>
          <p:cNvPr id="332" name="Google Shape;332;p6"/>
          <p:cNvSpPr txBox="1"/>
          <p:nvPr/>
        </p:nvSpPr>
        <p:spPr>
          <a:xfrm>
            <a:off x="4736450" y="267300"/>
            <a:ext cx="4208400" cy="58728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800"/>
              <a:buFont typeface="Arial"/>
              <a:buNone/>
            </a:pPr>
            <a:r>
              <a:rPr b="0" i="0" lang="en-US" sz="2800" u="none" cap="none" strike="noStrike">
                <a:solidFill>
                  <a:srgbClr val="005596"/>
                </a:solidFill>
                <a:latin typeface="Lato Black"/>
                <a:ea typeface="Lato Black"/>
                <a:cs typeface="Lato Black"/>
                <a:sym typeface="Lato Black"/>
              </a:rPr>
              <a:t>‘‘Diversity, equity, and inclusion are central to the organization’s current and future success in engaging all individuals, households, communities, and policy makers in creating a more perfect democracy.’’</a:t>
            </a:r>
            <a:endParaRPr b="0" i="0" sz="2800" u="none" cap="none" strike="noStrike">
              <a:solidFill>
                <a:srgbClr val="005596"/>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2800"/>
              <a:buFont typeface="Arial"/>
              <a:buNone/>
            </a:pPr>
            <a:r>
              <a:t/>
            </a:r>
            <a:endParaRPr b="0" i="0" sz="1700" u="none" cap="none" strike="noStrike">
              <a:solidFill>
                <a:srgbClr val="005596"/>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2800"/>
              <a:buFont typeface="Arial"/>
              <a:buNone/>
            </a:pPr>
            <a:r>
              <a:rPr b="0" i="0" lang="en-US" sz="2800" u="none" cap="none" strike="noStrike">
                <a:solidFill>
                  <a:srgbClr val="005596"/>
                </a:solidFill>
                <a:latin typeface="Lato Black"/>
                <a:ea typeface="Lato Black"/>
                <a:cs typeface="Lato Black"/>
                <a:sym typeface="Lato Black"/>
              </a:rPr>
              <a:t>LWVUS DEI Policy</a:t>
            </a:r>
            <a:endParaRPr b="0" i="0" sz="2800" u="none" cap="none" strike="noStrike">
              <a:solidFill>
                <a:srgbClr val="005596"/>
              </a:solidFill>
              <a:latin typeface="Lato Black"/>
              <a:ea typeface="Lato Black"/>
              <a:cs typeface="Lato Black"/>
              <a:sym typeface="Lato Black"/>
            </a:endParaRPr>
          </a:p>
        </p:txBody>
      </p:sp>
      <p:sp>
        <p:nvSpPr>
          <p:cNvPr id="333" name="Google Shape;333;p6"/>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800"/>
              <a:buNone/>
            </a:pPr>
            <a:r>
              <a:rPr lang="en-US"/>
              <a:t>League of Women Voters of Pennsylvania    </a:t>
            </a:r>
            <a:fld id="{00000000-1234-1234-1234-123412341234}" type="slidenum">
              <a:rPr lang="en-US"/>
              <a:t>‹#›</a:t>
            </a:fld>
            <a:endParaRPr/>
          </a:p>
        </p:txBody>
      </p:sp>
      <p:sp>
        <p:nvSpPr>
          <p:cNvPr id="339" name="Google Shape;339;p4"/>
          <p:cNvSpPr txBox="1"/>
          <p:nvPr/>
        </p:nvSpPr>
        <p:spPr>
          <a:xfrm>
            <a:off x="142200" y="2478150"/>
            <a:ext cx="4677600" cy="36228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15000"/>
              </a:lnSpc>
              <a:spcBef>
                <a:spcPts val="0"/>
              </a:spcBef>
              <a:spcAft>
                <a:spcPts val="0"/>
              </a:spcAft>
              <a:buClr>
                <a:srgbClr val="000000"/>
              </a:buClr>
              <a:buSzPts val="2800"/>
              <a:buFont typeface="Lato"/>
              <a:buChar char="●"/>
            </a:pPr>
            <a:r>
              <a:rPr b="0" i="0" lang="en-US" sz="2800" u="none" cap="none" strike="noStrike">
                <a:solidFill>
                  <a:srgbClr val="000000"/>
                </a:solidFill>
                <a:latin typeface="Lato"/>
                <a:ea typeface="Lato"/>
                <a:cs typeface="Lato"/>
                <a:sym typeface="Lato"/>
              </a:rPr>
              <a:t>What is </a:t>
            </a:r>
            <a:r>
              <a:rPr b="0" i="0" lang="en-US" sz="2800" u="none" cap="none" strike="noStrike">
                <a:solidFill>
                  <a:srgbClr val="000000"/>
                </a:solidFill>
                <a:latin typeface="Lato Black"/>
                <a:ea typeface="Lato Black"/>
                <a:cs typeface="Lato Black"/>
                <a:sym typeface="Lato Black"/>
              </a:rPr>
              <a:t>diversity, equity, </a:t>
            </a:r>
            <a:endParaRPr b="0" i="0" sz="2800" u="none" cap="none" strike="noStrike">
              <a:solidFill>
                <a:srgbClr val="000000"/>
              </a:solidFill>
              <a:latin typeface="Lato Black"/>
              <a:ea typeface="Lato Black"/>
              <a:cs typeface="Lato Black"/>
              <a:sym typeface="Lato Black"/>
            </a:endParaRPr>
          </a:p>
          <a:p>
            <a:pPr indent="457200" lvl="0" marL="0" marR="0" rtl="0" algn="l">
              <a:lnSpc>
                <a:spcPct val="115000"/>
              </a:lnSpc>
              <a:spcBef>
                <a:spcPts val="0"/>
              </a:spcBef>
              <a:spcAft>
                <a:spcPts val="0"/>
              </a:spcAft>
              <a:buClr>
                <a:srgbClr val="000000"/>
              </a:buClr>
              <a:buSzPts val="2800"/>
              <a:buFont typeface="Arial"/>
              <a:buNone/>
            </a:pPr>
            <a:r>
              <a:rPr b="0" i="0" lang="en-US" sz="2800" u="none" cap="none" strike="noStrike">
                <a:solidFill>
                  <a:srgbClr val="000000"/>
                </a:solidFill>
                <a:latin typeface="Lato Black"/>
                <a:ea typeface="Lato Black"/>
                <a:cs typeface="Lato Black"/>
                <a:sym typeface="Lato Black"/>
              </a:rPr>
              <a:t>and Inclusion (DEI)</a:t>
            </a:r>
            <a:r>
              <a:rPr b="1" i="0" lang="en-US" sz="2800" u="none" cap="none" strike="noStrike">
                <a:solidFill>
                  <a:srgbClr val="000000"/>
                </a:solidFill>
                <a:latin typeface="Lato"/>
                <a:ea typeface="Lato"/>
                <a:cs typeface="Lato"/>
                <a:sym typeface="Lato"/>
              </a:rPr>
              <a:t>? </a:t>
            </a:r>
            <a:endParaRPr b="1" i="0" sz="2800" u="none" cap="none" strike="noStrike">
              <a:solidFill>
                <a:srgbClr val="000000"/>
              </a:solidFill>
              <a:latin typeface="Lato"/>
              <a:ea typeface="Lato"/>
              <a:cs typeface="Lato"/>
              <a:sym typeface="Lato"/>
            </a:endParaRPr>
          </a:p>
          <a:p>
            <a:pPr indent="-406400" lvl="0" marL="457200" marR="0" rtl="0" algn="l">
              <a:lnSpc>
                <a:spcPct val="115000"/>
              </a:lnSpc>
              <a:spcBef>
                <a:spcPts val="0"/>
              </a:spcBef>
              <a:spcAft>
                <a:spcPts val="0"/>
              </a:spcAft>
              <a:buClr>
                <a:srgbClr val="000000"/>
              </a:buClr>
              <a:buSzPts val="2800"/>
              <a:buFont typeface="Lato"/>
              <a:buChar char="●"/>
            </a:pPr>
            <a:r>
              <a:rPr b="0" i="0" lang="en-US" sz="2800" u="none" cap="none" strike="noStrike">
                <a:solidFill>
                  <a:srgbClr val="000000"/>
                </a:solidFill>
                <a:latin typeface="Lato"/>
                <a:ea typeface="Lato"/>
                <a:cs typeface="Lato"/>
                <a:sym typeface="Lato"/>
              </a:rPr>
              <a:t>What is a </a:t>
            </a:r>
            <a:r>
              <a:rPr b="0" i="0" lang="en-US" sz="2800" u="none" cap="none" strike="noStrike">
                <a:solidFill>
                  <a:srgbClr val="000000"/>
                </a:solidFill>
                <a:latin typeface="Lato Black"/>
                <a:ea typeface="Lato Black"/>
                <a:cs typeface="Lato Black"/>
                <a:sym typeface="Lato Black"/>
              </a:rPr>
              <a:t>League community</a:t>
            </a:r>
            <a:r>
              <a:rPr b="1" i="0" lang="en-US" sz="2800" u="none" cap="none" strike="noStrike">
                <a:solidFill>
                  <a:srgbClr val="000000"/>
                </a:solidFill>
                <a:latin typeface="Lato"/>
                <a:ea typeface="Lato"/>
                <a:cs typeface="Lato"/>
                <a:sym typeface="Lato"/>
              </a:rPr>
              <a:t>? </a:t>
            </a:r>
            <a:endParaRPr b="1" i="0" sz="2800" u="none" cap="none" strike="noStrike">
              <a:solidFill>
                <a:srgbClr val="000000"/>
              </a:solidFill>
              <a:latin typeface="Lato"/>
              <a:ea typeface="Lato"/>
              <a:cs typeface="Lato"/>
              <a:sym typeface="Lato"/>
            </a:endParaRPr>
          </a:p>
          <a:p>
            <a:pPr indent="-406400" lvl="0" marL="457200" marR="0" rtl="0" algn="l">
              <a:lnSpc>
                <a:spcPct val="115000"/>
              </a:lnSpc>
              <a:spcBef>
                <a:spcPts val="0"/>
              </a:spcBef>
              <a:spcAft>
                <a:spcPts val="0"/>
              </a:spcAft>
              <a:buClr>
                <a:srgbClr val="000000"/>
              </a:buClr>
              <a:buSzPts val="2800"/>
              <a:buFont typeface="Lato"/>
              <a:buChar char="●"/>
            </a:pPr>
            <a:r>
              <a:rPr b="0" i="0" lang="en-US" sz="2800" u="none" cap="none" strike="noStrike">
                <a:solidFill>
                  <a:srgbClr val="000000"/>
                </a:solidFill>
                <a:latin typeface="Lato Black"/>
                <a:ea typeface="Lato Black"/>
                <a:cs typeface="Lato Black"/>
                <a:sym typeface="Lato Black"/>
              </a:rPr>
              <a:t>Why is DEI  important to your League and your community?</a:t>
            </a:r>
            <a:r>
              <a:rPr b="1" i="0" lang="en-US" sz="2800" u="none" cap="none" strike="noStrike">
                <a:solidFill>
                  <a:srgbClr val="000000"/>
                </a:solidFill>
                <a:latin typeface="Lato"/>
                <a:ea typeface="Lato"/>
                <a:cs typeface="Lato"/>
                <a:sym typeface="Lato"/>
              </a:rPr>
              <a:t> </a:t>
            </a:r>
            <a:endParaRPr b="0" i="0" sz="2800" u="none" cap="none" strike="noStrike">
              <a:solidFill>
                <a:srgbClr val="000000"/>
              </a:solidFill>
              <a:latin typeface="Lato"/>
              <a:ea typeface="Lato"/>
              <a:cs typeface="Lato"/>
              <a:sym typeface="Lato"/>
            </a:endParaRPr>
          </a:p>
        </p:txBody>
      </p:sp>
      <p:sp>
        <p:nvSpPr>
          <p:cNvPr id="340" name="Google Shape;340;p4"/>
          <p:cNvSpPr txBox="1"/>
          <p:nvPr/>
        </p:nvSpPr>
        <p:spPr>
          <a:xfrm>
            <a:off x="370800" y="293750"/>
            <a:ext cx="8040000" cy="158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0" i="0" lang="en-US" sz="4200" u="none" cap="none" strike="noStrike">
                <a:solidFill>
                  <a:srgbClr val="FFEED5"/>
                </a:solidFill>
                <a:latin typeface="Lato"/>
                <a:ea typeface="Lato"/>
                <a:cs typeface="Lato"/>
                <a:sym typeface="Lato"/>
              </a:rPr>
              <a:t>What are</a:t>
            </a:r>
            <a:r>
              <a:rPr b="0" i="0" lang="en-US" sz="4200" u="none" cap="none" strike="noStrike">
                <a:solidFill>
                  <a:srgbClr val="FFFFFF"/>
                </a:solidFill>
                <a:latin typeface="Lato"/>
                <a:ea typeface="Lato"/>
                <a:cs typeface="Lato"/>
                <a:sym typeface="Lato"/>
              </a:rPr>
              <a:t> </a:t>
            </a:r>
            <a:r>
              <a:rPr b="1" i="0" lang="en-US" sz="4200" u="none" cap="none" strike="noStrike">
                <a:solidFill>
                  <a:srgbClr val="FFFFFF"/>
                </a:solidFill>
                <a:latin typeface="Lato"/>
                <a:ea typeface="Lato"/>
                <a:cs typeface="Lato"/>
                <a:sym typeface="Lato"/>
              </a:rPr>
              <a:t>the essential questions</a:t>
            </a:r>
            <a:r>
              <a:rPr b="0" i="0" lang="en-US" sz="4200" u="none" cap="none" strike="noStrike">
                <a:solidFill>
                  <a:srgbClr val="FFEABA"/>
                </a:solidFill>
                <a:latin typeface="Lato"/>
                <a:ea typeface="Lato"/>
                <a:cs typeface="Lato"/>
                <a:sym typeface="Lato"/>
              </a:rPr>
              <a:t> </a:t>
            </a:r>
            <a:endParaRPr b="0" i="0" sz="4200" u="none" cap="none" strike="noStrike">
              <a:solidFill>
                <a:srgbClr val="FFEABA"/>
              </a:solidFill>
              <a:latin typeface="Lato"/>
              <a:ea typeface="Lato"/>
              <a:cs typeface="Lato"/>
              <a:sym typeface="Lato"/>
            </a:endParaRPr>
          </a:p>
          <a:p>
            <a:pPr indent="0" lvl="0" marL="0" marR="0" rtl="0" algn="l">
              <a:lnSpc>
                <a:spcPct val="100000"/>
              </a:lnSpc>
              <a:spcBef>
                <a:spcPts val="0"/>
              </a:spcBef>
              <a:spcAft>
                <a:spcPts val="0"/>
              </a:spcAft>
              <a:buClr>
                <a:srgbClr val="000000"/>
              </a:buClr>
              <a:buSzPts val="4200"/>
              <a:buFont typeface="Arial"/>
              <a:buNone/>
            </a:pPr>
            <a:r>
              <a:rPr b="0" i="0" lang="en-US" sz="4200" u="none" cap="none" strike="noStrike">
                <a:solidFill>
                  <a:srgbClr val="FFEED5"/>
                </a:solidFill>
                <a:latin typeface="Lato"/>
                <a:ea typeface="Lato"/>
                <a:cs typeface="Lato"/>
                <a:sym typeface="Lato"/>
              </a:rPr>
              <a:t>to ask about DEI?</a:t>
            </a:r>
            <a:endParaRPr b="0" i="0" sz="4200" u="none" cap="none" strike="noStrike">
              <a:solidFill>
                <a:srgbClr val="FFEED5"/>
              </a:solidFill>
              <a:latin typeface="Lato"/>
              <a:ea typeface="Lato"/>
              <a:cs typeface="Lato"/>
              <a:sym typeface="Lato"/>
            </a:endParaRPr>
          </a:p>
        </p:txBody>
      </p:sp>
      <p:pic>
        <p:nvPicPr>
          <p:cNvPr descr="Large center circle - DEI - Diversity, Equity, Inclusion surrounded by smaller yellow circles (from top, clockwise)  1. Events, Programs, Advocates 2. Membership and Leadership 3. Fair Mapping/Redistricting 4. Voter Services, Health Care, Environment, Youth Corps 5. General Operations" id="341" name="Google Shape;341;p4" title="DEI - Diversity, Equity, Inclusion"/>
          <p:cNvPicPr preferRelativeResize="0"/>
          <p:nvPr/>
        </p:nvPicPr>
        <p:blipFill rotWithShape="1">
          <a:blip r:embed="rId3">
            <a:alphaModFix/>
          </a:blip>
          <a:srcRect b="0" l="0" r="0" t="0"/>
          <a:stretch/>
        </p:blipFill>
        <p:spPr>
          <a:xfrm>
            <a:off x="4819811" y="2535001"/>
            <a:ext cx="3821914" cy="3622825"/>
          </a:xfrm>
          <a:prstGeom prst="rect">
            <a:avLst/>
          </a:prstGeom>
          <a:noFill/>
          <a:ln>
            <a:noFill/>
          </a:ln>
        </p:spPr>
      </p:pic>
      <p:sp>
        <p:nvSpPr>
          <p:cNvPr id="342" name="Google Shape;342;p4"/>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800"/>
              <a:buNone/>
            </a:pPr>
            <a:r>
              <a:rPr lang="en-US"/>
              <a:t>League of Women Voters of Pennsylvania    </a:t>
            </a:r>
            <a:fld id="{00000000-1234-1234-1234-123412341234}" type="slidenum">
              <a:rPr lang="en-US"/>
              <a:t>‹#›</a:t>
            </a:fld>
            <a:endParaRPr/>
          </a:p>
        </p:txBody>
      </p:sp>
      <p:sp>
        <p:nvSpPr>
          <p:cNvPr id="348" name="Google Shape;348;p5"/>
          <p:cNvSpPr txBox="1"/>
          <p:nvPr/>
        </p:nvSpPr>
        <p:spPr>
          <a:xfrm>
            <a:off x="370800" y="293750"/>
            <a:ext cx="8040000" cy="1588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0" i="0" lang="en-US" sz="4200" u="none" cap="none" strike="noStrike">
                <a:solidFill>
                  <a:srgbClr val="FFEED5"/>
                </a:solidFill>
                <a:latin typeface="Lato"/>
                <a:ea typeface="Lato"/>
                <a:cs typeface="Lato"/>
                <a:sym typeface="Lato"/>
              </a:rPr>
              <a:t>What are</a:t>
            </a:r>
            <a:r>
              <a:rPr b="0" i="0" lang="en-US" sz="4200" u="none" cap="none" strike="noStrike">
                <a:solidFill>
                  <a:srgbClr val="FFFFFF"/>
                </a:solidFill>
                <a:latin typeface="Lato"/>
                <a:ea typeface="Lato"/>
                <a:cs typeface="Lato"/>
                <a:sym typeface="Lato"/>
              </a:rPr>
              <a:t> </a:t>
            </a:r>
            <a:r>
              <a:rPr b="1" i="0" lang="en-US" sz="4200" u="none" cap="none" strike="noStrike">
                <a:solidFill>
                  <a:srgbClr val="FFFFFF"/>
                </a:solidFill>
                <a:latin typeface="Lato"/>
                <a:ea typeface="Lato"/>
                <a:cs typeface="Lato"/>
                <a:sym typeface="Lato"/>
              </a:rPr>
              <a:t>the essential questions</a:t>
            </a:r>
            <a:r>
              <a:rPr b="0" i="0" lang="en-US" sz="4200" u="none" cap="none" strike="noStrike">
                <a:solidFill>
                  <a:srgbClr val="FFEABA"/>
                </a:solidFill>
                <a:latin typeface="Lato"/>
                <a:ea typeface="Lato"/>
                <a:cs typeface="Lato"/>
                <a:sym typeface="Lato"/>
              </a:rPr>
              <a:t> </a:t>
            </a:r>
            <a:endParaRPr b="0" i="0" sz="4200" u="none" cap="none" strike="noStrike">
              <a:solidFill>
                <a:srgbClr val="FFEABA"/>
              </a:solidFill>
              <a:latin typeface="Lato"/>
              <a:ea typeface="Lato"/>
              <a:cs typeface="Lato"/>
              <a:sym typeface="Lato"/>
            </a:endParaRPr>
          </a:p>
          <a:p>
            <a:pPr indent="0" lvl="0" marL="0" marR="0" rtl="0" algn="l">
              <a:lnSpc>
                <a:spcPct val="100000"/>
              </a:lnSpc>
              <a:spcBef>
                <a:spcPts val="0"/>
              </a:spcBef>
              <a:spcAft>
                <a:spcPts val="0"/>
              </a:spcAft>
              <a:buClr>
                <a:srgbClr val="000000"/>
              </a:buClr>
              <a:buSzPts val="4200"/>
              <a:buFont typeface="Arial"/>
              <a:buNone/>
            </a:pPr>
            <a:r>
              <a:rPr b="0" i="0" lang="en-US" sz="4200" u="none" cap="none" strike="noStrike">
                <a:solidFill>
                  <a:srgbClr val="FFEED5"/>
                </a:solidFill>
                <a:latin typeface="Lato"/>
                <a:ea typeface="Lato"/>
                <a:cs typeface="Lato"/>
                <a:sym typeface="Lato"/>
              </a:rPr>
              <a:t>to ask about DEI?</a:t>
            </a:r>
            <a:endParaRPr b="0" i="0" sz="4200" u="none" cap="none" strike="noStrike">
              <a:solidFill>
                <a:srgbClr val="FFEED5"/>
              </a:solidFill>
              <a:latin typeface="Lato"/>
              <a:ea typeface="Lato"/>
              <a:cs typeface="Lato"/>
              <a:sym typeface="Lato"/>
            </a:endParaRPr>
          </a:p>
        </p:txBody>
      </p:sp>
      <p:pic>
        <p:nvPicPr>
          <p:cNvPr descr="Large center circle - DEI - Diversity, Equity, Inclusion surrounded by smaller yellow circles (from top, clockwise)  1. Events, Programs, Advocates 2. Membership and Leadership 3. Fair Mapping/Redistricting 4. Voter Services, Health Care, Environment, Youth Corps 5. General Operations" id="349" name="Google Shape;349;p5" title="DEI - Diversity, Equity, Inclusion"/>
          <p:cNvPicPr preferRelativeResize="0"/>
          <p:nvPr/>
        </p:nvPicPr>
        <p:blipFill rotWithShape="1">
          <a:blip r:embed="rId3">
            <a:alphaModFix/>
          </a:blip>
          <a:srcRect b="0" l="0" r="0" t="0"/>
          <a:stretch/>
        </p:blipFill>
        <p:spPr>
          <a:xfrm>
            <a:off x="4819811" y="2535001"/>
            <a:ext cx="3821914" cy="3622825"/>
          </a:xfrm>
          <a:prstGeom prst="rect">
            <a:avLst/>
          </a:prstGeom>
          <a:noFill/>
          <a:ln>
            <a:noFill/>
          </a:ln>
        </p:spPr>
      </p:pic>
      <p:sp>
        <p:nvSpPr>
          <p:cNvPr id="350" name="Google Shape;350;p5"/>
          <p:cNvSpPr txBox="1"/>
          <p:nvPr/>
        </p:nvSpPr>
        <p:spPr>
          <a:xfrm>
            <a:off x="142200" y="2478150"/>
            <a:ext cx="4677600" cy="3622800"/>
          </a:xfrm>
          <a:prstGeom prst="rect">
            <a:avLst/>
          </a:prstGeom>
          <a:noFill/>
          <a:ln>
            <a:noFill/>
          </a:ln>
        </p:spPr>
        <p:txBody>
          <a:bodyPr anchorCtr="0" anchor="t" bIns="91425" lIns="91425" spcFirstLastPara="1" rIns="91425" wrap="square" tIns="91425">
            <a:noAutofit/>
          </a:bodyPr>
          <a:lstStyle/>
          <a:p>
            <a:pPr indent="-406400" lvl="0" marL="457200" marR="0" rtl="0" algn="l">
              <a:lnSpc>
                <a:spcPct val="115000"/>
              </a:lnSpc>
              <a:spcBef>
                <a:spcPts val="0"/>
              </a:spcBef>
              <a:spcAft>
                <a:spcPts val="0"/>
              </a:spcAft>
              <a:buClr>
                <a:srgbClr val="000000"/>
              </a:buClr>
              <a:buSzPts val="2800"/>
              <a:buFont typeface="Lato Black"/>
              <a:buChar char="●"/>
            </a:pPr>
            <a:r>
              <a:rPr b="0" i="0" lang="en-US" sz="2800" u="none" cap="none" strike="noStrike">
                <a:solidFill>
                  <a:srgbClr val="000000"/>
                </a:solidFill>
                <a:latin typeface="Lato Black"/>
                <a:ea typeface="Lato Black"/>
                <a:cs typeface="Lato Black"/>
                <a:sym typeface="Lato Black"/>
              </a:rPr>
              <a:t>How are diversity, equity, and inclusion interconnected?</a:t>
            </a:r>
            <a:endParaRPr b="0" i="0" sz="2800" u="none" cap="none" strike="noStrike">
              <a:solidFill>
                <a:srgbClr val="000000"/>
              </a:solidFill>
              <a:latin typeface="Lato Black"/>
              <a:ea typeface="Lato Black"/>
              <a:cs typeface="Lato Black"/>
              <a:sym typeface="Lato Black"/>
            </a:endParaRPr>
          </a:p>
          <a:p>
            <a:pPr indent="-406400" lvl="0" marL="457200" marR="0" rtl="0" algn="l">
              <a:lnSpc>
                <a:spcPct val="115000"/>
              </a:lnSpc>
              <a:spcBef>
                <a:spcPts val="0"/>
              </a:spcBef>
              <a:spcAft>
                <a:spcPts val="0"/>
              </a:spcAft>
              <a:buClr>
                <a:srgbClr val="000000"/>
              </a:buClr>
              <a:buSzPts val="2800"/>
              <a:buFont typeface="Lato"/>
              <a:buChar char="●"/>
            </a:pPr>
            <a:r>
              <a:rPr b="0" i="0" lang="en-US" sz="2800" u="none" cap="none" strike="noStrike">
                <a:solidFill>
                  <a:srgbClr val="000000"/>
                </a:solidFill>
                <a:latin typeface="Lato"/>
                <a:ea typeface="Lato"/>
                <a:cs typeface="Lato"/>
                <a:sym typeface="Lato"/>
              </a:rPr>
              <a:t>What are some ways to </a:t>
            </a:r>
            <a:endParaRPr b="0" i="0" sz="28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2800"/>
              <a:buFont typeface="Arial"/>
              <a:buNone/>
            </a:pPr>
            <a:r>
              <a:rPr b="0" i="0" lang="en-US" sz="2800" u="none" cap="none" strike="noStrike">
                <a:solidFill>
                  <a:srgbClr val="000000"/>
                </a:solidFill>
                <a:latin typeface="Lato"/>
                <a:ea typeface="Lato"/>
                <a:cs typeface="Lato"/>
                <a:sym typeface="Lato"/>
              </a:rPr>
              <a:t>advance the </a:t>
            </a:r>
            <a:r>
              <a:rPr b="0" i="0" lang="en-US" sz="2800" u="none" cap="none" strike="noStrike">
                <a:solidFill>
                  <a:srgbClr val="000000"/>
                </a:solidFill>
                <a:latin typeface="Lato Black"/>
                <a:ea typeface="Lato Black"/>
                <a:cs typeface="Lato Black"/>
                <a:sym typeface="Lato Black"/>
              </a:rPr>
              <a:t>DEI policy</a:t>
            </a:r>
            <a:endParaRPr b="0" i="0" sz="2800" u="none" cap="none" strike="noStrike">
              <a:solidFill>
                <a:srgbClr val="000000"/>
              </a:solidFill>
              <a:latin typeface="Lato Black"/>
              <a:ea typeface="Lato Black"/>
              <a:cs typeface="Lato Black"/>
              <a:sym typeface="Lato Black"/>
            </a:endParaRPr>
          </a:p>
          <a:p>
            <a:pPr indent="0" lvl="0" marL="457200" marR="0" rtl="0" algn="l">
              <a:lnSpc>
                <a:spcPct val="115000"/>
              </a:lnSpc>
              <a:spcBef>
                <a:spcPts val="0"/>
              </a:spcBef>
              <a:spcAft>
                <a:spcPts val="0"/>
              </a:spcAft>
              <a:buClr>
                <a:srgbClr val="000000"/>
              </a:buClr>
              <a:buSzPts val="2800"/>
              <a:buFont typeface="Arial"/>
              <a:buNone/>
            </a:pPr>
            <a:r>
              <a:rPr b="0" i="0" lang="en-US" sz="2800" u="none" cap="none" strike="noStrike">
                <a:solidFill>
                  <a:srgbClr val="000000"/>
                </a:solidFill>
                <a:latin typeface="Lato"/>
                <a:ea typeface="Lato"/>
                <a:cs typeface="Lato"/>
                <a:sym typeface="Lato"/>
              </a:rPr>
              <a:t>In your League?</a:t>
            </a:r>
            <a:endParaRPr b="0" i="0" sz="2800" u="none" cap="none" strike="noStrike">
              <a:solidFill>
                <a:srgbClr val="000000"/>
              </a:solidFill>
              <a:latin typeface="Lato"/>
              <a:ea typeface="Lato"/>
              <a:cs typeface="Lato"/>
              <a:sym typeface="Lato"/>
            </a:endParaRPr>
          </a:p>
        </p:txBody>
      </p:sp>
      <p:sp>
        <p:nvSpPr>
          <p:cNvPr id="351" name="Google Shape;351;p5"/>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1530f6b86cb_0_9"/>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800"/>
              <a:buFont typeface="Arial"/>
              <a:buNone/>
            </a:pPr>
            <a:r>
              <a:rPr lang="en-US"/>
              <a:t>League of Women Voters of Pennsylvania    </a:t>
            </a:r>
            <a:fld id="{00000000-1234-1234-1234-123412341234}" type="slidenum">
              <a:rPr lang="en-US"/>
              <a:t>‹#›</a:t>
            </a:fld>
            <a:endParaRPr/>
          </a:p>
        </p:txBody>
      </p:sp>
      <p:sp>
        <p:nvSpPr>
          <p:cNvPr id="357" name="Google Shape;357;g1530f6b86cb_0_9"/>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358" name="Google Shape;358;g1530f6b86cb_0_9"/>
          <p:cNvSpPr txBox="1"/>
          <p:nvPr>
            <p:ph type="title"/>
          </p:nvPr>
        </p:nvSpPr>
        <p:spPr>
          <a:xfrm>
            <a:off x="357000" y="375125"/>
            <a:ext cx="8475900" cy="1597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rPr b="1" lang="en-US">
                <a:solidFill>
                  <a:schemeClr val="lt1"/>
                </a:solidFill>
              </a:rPr>
              <a:t> </a:t>
            </a:r>
            <a:r>
              <a:rPr b="0" lang="en-US"/>
              <a:t>Module 2 </a:t>
            </a:r>
            <a:r>
              <a:rPr lang="en-US"/>
              <a:t>Learning Objectives</a:t>
            </a:r>
            <a:r>
              <a:rPr b="0" lang="en-US"/>
              <a:t>:</a:t>
            </a:r>
            <a:r>
              <a:rPr lang="en-US"/>
              <a:t> </a:t>
            </a:r>
            <a:r>
              <a:rPr b="1" lang="en-US">
                <a:solidFill>
                  <a:schemeClr val="lt1"/>
                </a:solidFill>
              </a:rPr>
              <a:t>What is Diversity? </a:t>
            </a:r>
            <a:endParaRPr b="1">
              <a:solidFill>
                <a:schemeClr val="lt1"/>
              </a:solidFill>
            </a:endParaRPr>
          </a:p>
          <a:p>
            <a:pPr indent="0" lvl="0" marL="0" rtl="0" algn="l">
              <a:lnSpc>
                <a:spcPct val="115000"/>
              </a:lnSpc>
              <a:spcBef>
                <a:spcPts val="0"/>
              </a:spcBef>
              <a:spcAft>
                <a:spcPts val="0"/>
              </a:spcAft>
              <a:buSzPts val="1800"/>
              <a:buNone/>
            </a:pPr>
            <a:r>
              <a:t/>
            </a:r>
            <a:endParaRPr b="1">
              <a:solidFill>
                <a:schemeClr val="lt1"/>
              </a:solidFill>
            </a:endParaRPr>
          </a:p>
        </p:txBody>
      </p:sp>
      <p:sp>
        <p:nvSpPr>
          <p:cNvPr id="359" name="Google Shape;359;g1530f6b86cb_0_9"/>
          <p:cNvSpPr txBox="1"/>
          <p:nvPr/>
        </p:nvSpPr>
        <p:spPr>
          <a:xfrm>
            <a:off x="325450" y="3056875"/>
            <a:ext cx="2743200" cy="554100"/>
          </a:xfrm>
          <a:prstGeom prst="rect">
            <a:avLst/>
          </a:prstGeom>
          <a:solidFill>
            <a:srgbClr val="FFFFFF"/>
          </a:solidFill>
          <a:ln cap="flat" cmpd="sng" w="9525">
            <a:solidFill>
              <a:srgbClr val="00559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900"/>
              <a:buFont typeface="Arial"/>
              <a:buNone/>
            </a:pPr>
            <a:r>
              <a:rPr b="1" lang="en-US" sz="2400">
                <a:latin typeface="Lato"/>
                <a:ea typeface="Lato"/>
                <a:cs typeface="Lato"/>
                <a:sym typeface="Lato"/>
              </a:rPr>
              <a:t>DIVERSITY</a:t>
            </a:r>
            <a:endParaRPr b="1" sz="2400">
              <a:latin typeface="Lato"/>
              <a:ea typeface="Lato"/>
              <a:cs typeface="Lato"/>
              <a:sym typeface="Lato"/>
            </a:endParaRPr>
          </a:p>
        </p:txBody>
      </p:sp>
      <p:sp>
        <p:nvSpPr>
          <p:cNvPr id="360" name="Google Shape;360;g1530f6b86cb_0_9"/>
          <p:cNvSpPr/>
          <p:nvPr/>
        </p:nvSpPr>
        <p:spPr>
          <a:xfrm>
            <a:off x="325479" y="2525575"/>
            <a:ext cx="2743200" cy="524700"/>
          </a:xfrm>
          <a:prstGeom prst="rect">
            <a:avLst/>
          </a:prstGeom>
          <a:solidFill>
            <a:srgbClr val="820263"/>
          </a:solidFill>
          <a:ln cap="flat" cmpd="sng" w="9525">
            <a:solidFill>
              <a:srgbClr val="0055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2100" u="none" cap="none" strike="noStrike">
                <a:solidFill>
                  <a:srgbClr val="FFFFFF"/>
                </a:solidFill>
                <a:latin typeface="Lato Black"/>
                <a:ea typeface="Lato Black"/>
                <a:cs typeface="Lato Black"/>
                <a:sym typeface="Lato Black"/>
              </a:rPr>
              <a:t>Understand</a:t>
            </a:r>
            <a:endParaRPr b="0" i="0" sz="1500" u="none" cap="none" strike="noStrike">
              <a:solidFill>
                <a:srgbClr val="000000"/>
              </a:solidFill>
              <a:latin typeface="Arial"/>
              <a:ea typeface="Arial"/>
              <a:cs typeface="Arial"/>
              <a:sym typeface="Arial"/>
            </a:endParaRPr>
          </a:p>
        </p:txBody>
      </p:sp>
      <p:sp>
        <p:nvSpPr>
          <p:cNvPr id="361" name="Google Shape;361;g1530f6b86cb_0_9"/>
          <p:cNvSpPr txBox="1"/>
          <p:nvPr/>
        </p:nvSpPr>
        <p:spPr>
          <a:xfrm>
            <a:off x="3200388" y="3056875"/>
            <a:ext cx="2743200" cy="1828500"/>
          </a:xfrm>
          <a:prstGeom prst="rect">
            <a:avLst/>
          </a:prstGeom>
          <a:solidFill>
            <a:srgbClr val="FFFFFF"/>
          </a:solidFill>
          <a:ln cap="flat" cmpd="sng" w="9525">
            <a:solidFill>
              <a:srgbClr val="00559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900"/>
              <a:buFont typeface="Arial"/>
              <a:buNone/>
            </a:pPr>
            <a:r>
              <a:rPr b="1" lang="en-US" sz="2400">
                <a:latin typeface="Lato"/>
                <a:ea typeface="Lato"/>
                <a:cs typeface="Lato"/>
                <a:sym typeface="Lato"/>
              </a:rPr>
              <a:t>DIVERSITY</a:t>
            </a:r>
            <a:endParaRPr b="1" sz="2400">
              <a:latin typeface="Lato"/>
              <a:ea typeface="Lato"/>
              <a:cs typeface="Lato"/>
              <a:sym typeface="Lato"/>
            </a:endParaRPr>
          </a:p>
          <a:p>
            <a:pPr indent="0" lvl="0" marL="0" marR="0" rtl="0" algn="ctr">
              <a:lnSpc>
                <a:spcPct val="115000"/>
              </a:lnSpc>
              <a:spcBef>
                <a:spcPts val="0"/>
              </a:spcBef>
              <a:spcAft>
                <a:spcPts val="0"/>
              </a:spcAft>
              <a:buClr>
                <a:srgbClr val="000000"/>
              </a:buClr>
              <a:buSzPts val="1900"/>
              <a:buFont typeface="Arial"/>
              <a:buNone/>
            </a:pPr>
            <a:r>
              <a:rPr b="1" lang="en-US" sz="2400">
                <a:latin typeface="Lato"/>
                <a:ea typeface="Lato"/>
                <a:cs typeface="Lato"/>
                <a:sym typeface="Lato"/>
              </a:rPr>
              <a:t>within your</a:t>
            </a:r>
            <a:endParaRPr b="1" sz="2400">
              <a:latin typeface="Lato"/>
              <a:ea typeface="Lato"/>
              <a:cs typeface="Lato"/>
              <a:sym typeface="Lato"/>
            </a:endParaRPr>
          </a:p>
          <a:p>
            <a:pPr indent="0" lvl="0" marL="0" marR="0" rtl="0" algn="ctr">
              <a:lnSpc>
                <a:spcPct val="115000"/>
              </a:lnSpc>
              <a:spcBef>
                <a:spcPts val="0"/>
              </a:spcBef>
              <a:spcAft>
                <a:spcPts val="0"/>
              </a:spcAft>
              <a:buClr>
                <a:srgbClr val="000000"/>
              </a:buClr>
              <a:buSzPts val="1900"/>
              <a:buFont typeface="Arial"/>
              <a:buNone/>
            </a:pPr>
            <a:r>
              <a:rPr b="1" lang="en-US" sz="2400">
                <a:latin typeface="Lato"/>
                <a:ea typeface="Lato"/>
                <a:cs typeface="Lato"/>
                <a:sym typeface="Lato"/>
              </a:rPr>
              <a:t>League Community</a:t>
            </a:r>
            <a:endParaRPr b="1" sz="2400">
              <a:latin typeface="Lato"/>
              <a:ea typeface="Lato"/>
              <a:cs typeface="Lato"/>
              <a:sym typeface="Lato"/>
            </a:endParaRPr>
          </a:p>
        </p:txBody>
      </p:sp>
      <p:sp>
        <p:nvSpPr>
          <p:cNvPr id="362" name="Google Shape;362;g1530f6b86cb_0_9"/>
          <p:cNvSpPr/>
          <p:nvPr/>
        </p:nvSpPr>
        <p:spPr>
          <a:xfrm>
            <a:off x="3200417" y="2525575"/>
            <a:ext cx="2743200" cy="524700"/>
          </a:xfrm>
          <a:prstGeom prst="rect">
            <a:avLst/>
          </a:prstGeom>
          <a:solidFill>
            <a:srgbClr val="820263"/>
          </a:solidFill>
          <a:ln cap="flat" cmpd="sng" w="9525">
            <a:solidFill>
              <a:srgbClr val="0055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US" sz="2100">
                <a:solidFill>
                  <a:srgbClr val="FFFFFF"/>
                </a:solidFill>
                <a:latin typeface="Lato Black"/>
                <a:ea typeface="Lato Black"/>
                <a:cs typeface="Lato Black"/>
                <a:sym typeface="Lato Black"/>
              </a:rPr>
              <a:t>Analyyze</a:t>
            </a:r>
            <a:endParaRPr b="0" i="0" sz="1500" u="none" cap="none" strike="noStrike">
              <a:solidFill>
                <a:srgbClr val="000000"/>
              </a:solidFill>
              <a:latin typeface="Arial"/>
              <a:ea typeface="Arial"/>
              <a:cs typeface="Arial"/>
              <a:sym typeface="Arial"/>
            </a:endParaRPr>
          </a:p>
        </p:txBody>
      </p:sp>
      <p:sp>
        <p:nvSpPr>
          <p:cNvPr id="363" name="Google Shape;363;g1530f6b86cb_0_9"/>
          <p:cNvSpPr txBox="1"/>
          <p:nvPr/>
        </p:nvSpPr>
        <p:spPr>
          <a:xfrm>
            <a:off x="6075338" y="3056875"/>
            <a:ext cx="2743200" cy="2253300"/>
          </a:xfrm>
          <a:prstGeom prst="rect">
            <a:avLst/>
          </a:prstGeom>
          <a:solidFill>
            <a:srgbClr val="FFFFFF"/>
          </a:solidFill>
          <a:ln cap="flat" cmpd="sng" w="9525">
            <a:solidFill>
              <a:srgbClr val="00559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900"/>
              <a:buFont typeface="Arial"/>
              <a:buNone/>
            </a:pPr>
            <a:r>
              <a:rPr b="1" lang="en-US" sz="2400">
                <a:latin typeface="Lato"/>
                <a:ea typeface="Lato"/>
                <a:cs typeface="Lato"/>
                <a:sym typeface="Lato"/>
              </a:rPr>
              <a:t>and foster DIVERSITY</a:t>
            </a:r>
            <a:endParaRPr b="1" sz="2400">
              <a:latin typeface="Lato"/>
              <a:ea typeface="Lato"/>
              <a:cs typeface="Lato"/>
              <a:sym typeface="Lato"/>
            </a:endParaRPr>
          </a:p>
          <a:p>
            <a:pPr indent="0" lvl="0" marL="0" marR="0" rtl="0" algn="ctr">
              <a:lnSpc>
                <a:spcPct val="115000"/>
              </a:lnSpc>
              <a:spcBef>
                <a:spcPts val="0"/>
              </a:spcBef>
              <a:spcAft>
                <a:spcPts val="0"/>
              </a:spcAft>
              <a:buClr>
                <a:srgbClr val="000000"/>
              </a:buClr>
              <a:buSzPts val="1900"/>
              <a:buFont typeface="Arial"/>
              <a:buNone/>
            </a:pPr>
            <a:r>
              <a:rPr b="1" lang="en-US" sz="2400">
                <a:latin typeface="Lato"/>
                <a:ea typeface="Lato"/>
                <a:cs typeface="Lato"/>
                <a:sym typeface="Lato"/>
              </a:rPr>
              <a:t>within your</a:t>
            </a:r>
            <a:endParaRPr b="1" sz="2400">
              <a:latin typeface="Lato"/>
              <a:ea typeface="Lato"/>
              <a:cs typeface="Lato"/>
              <a:sym typeface="Lato"/>
            </a:endParaRPr>
          </a:p>
          <a:p>
            <a:pPr indent="0" lvl="0" marL="0" marR="0" rtl="0" algn="ctr">
              <a:lnSpc>
                <a:spcPct val="115000"/>
              </a:lnSpc>
              <a:spcBef>
                <a:spcPts val="0"/>
              </a:spcBef>
              <a:spcAft>
                <a:spcPts val="0"/>
              </a:spcAft>
              <a:buClr>
                <a:srgbClr val="000000"/>
              </a:buClr>
              <a:buSzPts val="1900"/>
              <a:buFont typeface="Arial"/>
              <a:buNone/>
            </a:pPr>
            <a:r>
              <a:rPr b="1" lang="en-US" sz="2400">
                <a:latin typeface="Lato"/>
                <a:ea typeface="Lato"/>
                <a:cs typeface="Lato"/>
                <a:sym typeface="Lato"/>
              </a:rPr>
              <a:t>League Community</a:t>
            </a:r>
            <a:endParaRPr b="1" sz="2400">
              <a:latin typeface="Lato"/>
              <a:ea typeface="Lato"/>
              <a:cs typeface="Lato"/>
              <a:sym typeface="Lato"/>
            </a:endParaRPr>
          </a:p>
        </p:txBody>
      </p:sp>
      <p:sp>
        <p:nvSpPr>
          <p:cNvPr id="364" name="Google Shape;364;g1530f6b86cb_0_9"/>
          <p:cNvSpPr/>
          <p:nvPr/>
        </p:nvSpPr>
        <p:spPr>
          <a:xfrm>
            <a:off x="6075367" y="2525575"/>
            <a:ext cx="2743200" cy="524700"/>
          </a:xfrm>
          <a:prstGeom prst="rect">
            <a:avLst/>
          </a:prstGeom>
          <a:solidFill>
            <a:srgbClr val="820263"/>
          </a:solidFill>
          <a:ln cap="flat" cmpd="sng" w="9525">
            <a:solidFill>
              <a:srgbClr val="0055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US" sz="2100">
                <a:solidFill>
                  <a:srgbClr val="FFFFFF"/>
                </a:solidFill>
                <a:latin typeface="Lato Black"/>
                <a:ea typeface="Lato Black"/>
                <a:cs typeface="Lato Black"/>
                <a:sym typeface="Lato Black"/>
              </a:rPr>
              <a:t>Plan to advance</a:t>
            </a:r>
            <a:endParaRPr b="0" i="0" sz="1500" u="none" cap="none" strike="noStrike">
              <a:solidFill>
                <a:srgbClr val="000000"/>
              </a:solidFill>
              <a:latin typeface="Arial"/>
              <a:ea typeface="Arial"/>
              <a:cs typeface="Arial"/>
              <a:sym typeface="Arial"/>
            </a:endParaRPr>
          </a:p>
        </p:txBody>
      </p:sp>
      <p:sp>
        <p:nvSpPr>
          <p:cNvPr id="365" name="Google Shape;365;g1530f6b86cb_0_9"/>
          <p:cNvSpPr txBox="1"/>
          <p:nvPr/>
        </p:nvSpPr>
        <p:spPr>
          <a:xfrm>
            <a:off x="325450" y="4332350"/>
            <a:ext cx="2743200" cy="1403700"/>
          </a:xfrm>
          <a:prstGeom prst="rect">
            <a:avLst/>
          </a:prstGeom>
          <a:solidFill>
            <a:srgbClr val="FFFFFF"/>
          </a:solidFill>
          <a:ln cap="flat" cmpd="sng" w="9525">
            <a:solidFill>
              <a:srgbClr val="00559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900"/>
              <a:buFont typeface="Arial"/>
              <a:buNone/>
            </a:pPr>
            <a:r>
              <a:rPr b="1" lang="en-US" sz="2400">
                <a:latin typeface="Lato"/>
                <a:ea typeface="Lato"/>
                <a:cs typeface="Lato"/>
                <a:sym typeface="Lato"/>
              </a:rPr>
              <a:t>and appreciate</a:t>
            </a:r>
            <a:endParaRPr b="1" sz="2400">
              <a:latin typeface="Lato"/>
              <a:ea typeface="Lato"/>
              <a:cs typeface="Lato"/>
              <a:sym typeface="Lato"/>
            </a:endParaRPr>
          </a:p>
          <a:p>
            <a:pPr indent="0" lvl="0" marL="0" marR="0" rtl="0" algn="ctr">
              <a:lnSpc>
                <a:spcPct val="115000"/>
              </a:lnSpc>
              <a:spcBef>
                <a:spcPts val="0"/>
              </a:spcBef>
              <a:spcAft>
                <a:spcPts val="0"/>
              </a:spcAft>
              <a:buClr>
                <a:srgbClr val="000000"/>
              </a:buClr>
              <a:buSzPts val="1900"/>
              <a:buFont typeface="Arial"/>
              <a:buNone/>
            </a:pPr>
            <a:r>
              <a:rPr b="1" lang="en-US" sz="2400">
                <a:latin typeface="Lato"/>
                <a:ea typeface="Lato"/>
                <a:cs typeface="Lato"/>
                <a:sym typeface="Lato"/>
              </a:rPr>
              <a:t>the importance of DIVERSITY</a:t>
            </a:r>
            <a:endParaRPr b="1" sz="2400">
              <a:latin typeface="Lato"/>
              <a:ea typeface="Lato"/>
              <a:cs typeface="Lato"/>
              <a:sym typeface="Lato"/>
            </a:endParaRPr>
          </a:p>
        </p:txBody>
      </p:sp>
      <p:sp>
        <p:nvSpPr>
          <p:cNvPr id="366" name="Google Shape;366;g1530f6b86cb_0_9"/>
          <p:cNvSpPr/>
          <p:nvPr/>
        </p:nvSpPr>
        <p:spPr>
          <a:xfrm>
            <a:off x="325479" y="3801050"/>
            <a:ext cx="2743200" cy="524700"/>
          </a:xfrm>
          <a:prstGeom prst="rect">
            <a:avLst/>
          </a:prstGeom>
          <a:solidFill>
            <a:srgbClr val="820263"/>
          </a:solidFill>
          <a:ln cap="flat" cmpd="sng" w="9525">
            <a:solidFill>
              <a:srgbClr val="0055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2100" u="none" cap="none" strike="noStrike">
                <a:solidFill>
                  <a:srgbClr val="FFFFFF"/>
                </a:solidFill>
                <a:latin typeface="Lato Black"/>
                <a:ea typeface="Lato Black"/>
                <a:cs typeface="Lato Black"/>
                <a:sym typeface="Lato Black"/>
              </a:rPr>
              <a:t>Understand</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1530f6b86cb_0_28"/>
          <p:cNvSpPr/>
          <p:nvPr/>
        </p:nvSpPr>
        <p:spPr>
          <a:xfrm>
            <a:off x="0" y="1647275"/>
            <a:ext cx="9180300" cy="4671900"/>
          </a:xfrm>
          <a:prstGeom prst="rect">
            <a:avLst/>
          </a:prstGeom>
          <a:solidFill>
            <a:srgbClr val="005596">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1530f6b86cb_0_28"/>
          <p:cNvSpPr txBox="1"/>
          <p:nvPr>
            <p:ph idx="12" type="sldNum"/>
          </p:nvPr>
        </p:nvSpPr>
        <p:spPr>
          <a:xfrm>
            <a:off x="2910550" y="6319225"/>
            <a:ext cx="60342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800"/>
              <a:buFont typeface="Arial"/>
              <a:buNone/>
            </a:pPr>
            <a:r>
              <a:rPr lang="en-US"/>
              <a:t>League of Women Voters of Pennsylvania    </a:t>
            </a:r>
            <a:fld id="{00000000-1234-1234-1234-123412341234}" type="slidenum">
              <a:rPr lang="en-US"/>
              <a:t>‹#›</a:t>
            </a:fld>
            <a:endParaRPr/>
          </a:p>
        </p:txBody>
      </p:sp>
      <p:sp>
        <p:nvSpPr>
          <p:cNvPr id="373" name="Google Shape;373;g1530f6b86cb_0_28"/>
          <p:cNvSpPr txBox="1"/>
          <p:nvPr/>
        </p:nvSpPr>
        <p:spPr>
          <a:xfrm>
            <a:off x="296600" y="6319225"/>
            <a:ext cx="2084700" cy="52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solidFill>
                  <a:srgbClr val="FFFFFF"/>
                </a:solidFill>
                <a:latin typeface="Lato"/>
                <a:ea typeface="Lato"/>
                <a:cs typeface="Lato"/>
                <a:sym typeface="Lato"/>
              </a:rPr>
              <a:t>DEI </a:t>
            </a:r>
            <a:endParaRPr sz="2300">
              <a:solidFill>
                <a:srgbClr val="FFFFFF"/>
              </a:solidFill>
              <a:latin typeface="Lato"/>
              <a:ea typeface="Lato"/>
              <a:cs typeface="Lato"/>
              <a:sym typeface="Lato"/>
            </a:endParaRPr>
          </a:p>
        </p:txBody>
      </p:sp>
      <p:sp>
        <p:nvSpPr>
          <p:cNvPr id="374" name="Google Shape;374;g1530f6b86cb_0_28"/>
          <p:cNvSpPr txBox="1"/>
          <p:nvPr>
            <p:ph idx="1" type="subTitle"/>
          </p:nvPr>
        </p:nvSpPr>
        <p:spPr>
          <a:xfrm>
            <a:off x="204600" y="1783675"/>
            <a:ext cx="5067600" cy="42777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Lato"/>
              <a:buChar char="●"/>
            </a:pPr>
            <a:r>
              <a:rPr b="1" lang="en-US" sz="2200">
                <a:latin typeface="Lato"/>
                <a:ea typeface="Lato"/>
                <a:cs typeface="Lato"/>
                <a:sym typeface="Lato"/>
              </a:rPr>
              <a:t>Population groups that have </a:t>
            </a:r>
            <a:endParaRPr b="1" sz="2200">
              <a:latin typeface="Lato"/>
              <a:ea typeface="Lato"/>
              <a:cs typeface="Lato"/>
              <a:sym typeface="Lato"/>
            </a:endParaRPr>
          </a:p>
          <a:p>
            <a:pPr indent="0" lvl="0" marL="457200" rtl="0" algn="l">
              <a:spcBef>
                <a:spcPts val="0"/>
              </a:spcBef>
              <a:spcAft>
                <a:spcPts val="0"/>
              </a:spcAft>
              <a:buNone/>
            </a:pPr>
            <a:r>
              <a:rPr b="1" lang="en-US" sz="2200">
                <a:latin typeface="Lato"/>
                <a:ea typeface="Lato"/>
                <a:cs typeface="Lato"/>
                <a:sym typeface="Lato"/>
              </a:rPr>
              <a:t>been historically underrepresented in socially, politically, or in economically powerful institutions and organizations.  </a:t>
            </a:r>
            <a:endParaRPr b="1" sz="2200">
              <a:latin typeface="Lato"/>
              <a:ea typeface="Lato"/>
              <a:cs typeface="Lato"/>
              <a:sym typeface="Lato"/>
            </a:endParaRPr>
          </a:p>
          <a:p>
            <a:pPr indent="0" lvl="0" marL="457200" rtl="0" algn="l">
              <a:spcBef>
                <a:spcPts val="0"/>
              </a:spcBef>
              <a:spcAft>
                <a:spcPts val="0"/>
              </a:spcAft>
              <a:buNone/>
            </a:pPr>
            <a:r>
              <a:t/>
            </a:r>
            <a:endParaRPr b="1" sz="1400">
              <a:latin typeface="Lato"/>
              <a:ea typeface="Lato"/>
              <a:cs typeface="Lato"/>
              <a:sym typeface="Lato"/>
            </a:endParaRPr>
          </a:p>
          <a:p>
            <a:pPr indent="-368300" lvl="0" marL="457200" rtl="0" algn="l">
              <a:spcBef>
                <a:spcPts val="0"/>
              </a:spcBef>
              <a:spcAft>
                <a:spcPts val="0"/>
              </a:spcAft>
              <a:buClr>
                <a:schemeClr val="dk1"/>
              </a:buClr>
              <a:buSzPts val="2200"/>
              <a:buFont typeface="Lato"/>
              <a:buChar char="●"/>
            </a:pPr>
            <a:r>
              <a:rPr b="1" lang="en-US" sz="2200">
                <a:latin typeface="Lato"/>
                <a:ea typeface="Lato"/>
                <a:cs typeface="Lato"/>
                <a:sym typeface="Lato"/>
              </a:rPr>
              <a:t>Being conscious of the different constituent groups in your League’s community area will make your League more effective in its education and advocacy efforts.</a:t>
            </a:r>
            <a:endParaRPr sz="2200"/>
          </a:p>
        </p:txBody>
      </p:sp>
      <p:sp>
        <p:nvSpPr>
          <p:cNvPr id="375" name="Google Shape;375;g1530f6b86cb_0_28"/>
          <p:cNvSpPr txBox="1"/>
          <p:nvPr>
            <p:ph type="title"/>
          </p:nvPr>
        </p:nvSpPr>
        <p:spPr>
          <a:xfrm>
            <a:off x="357000" y="375125"/>
            <a:ext cx="7829700" cy="90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What is Diversity?</a:t>
            </a:r>
            <a:endParaRPr/>
          </a:p>
        </p:txBody>
      </p:sp>
      <p:sp>
        <p:nvSpPr>
          <p:cNvPr id="376" name="Google Shape;376;g1530f6b86cb_0_28"/>
          <p:cNvSpPr/>
          <p:nvPr/>
        </p:nvSpPr>
        <p:spPr>
          <a:xfrm>
            <a:off x="5450350" y="573350"/>
            <a:ext cx="3494400" cy="35616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7" name="Google Shape;377;g1530f6b86cb_0_28"/>
          <p:cNvPicPr preferRelativeResize="0"/>
          <p:nvPr/>
        </p:nvPicPr>
        <p:blipFill rotWithShape="1">
          <a:blip r:embed="rId3">
            <a:alphaModFix/>
          </a:blip>
          <a:srcRect b="0" l="0" r="0" t="0"/>
          <a:stretch/>
        </p:blipFill>
        <p:spPr>
          <a:xfrm>
            <a:off x="5602750" y="780426"/>
            <a:ext cx="3103226" cy="3147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WVPA">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WVPA">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WVPA">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