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 id="2147483675" r:id="rId6"/>
    <p:sldMasterId id="2147483686" r:id="rId7"/>
    <p:sldMasterId id="2147483698" r:id="rId8"/>
    <p:sldMasterId id="214748371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Lst>
  <p:sldSz cy="6858000" cx="9144000"/>
  <p:notesSz cx="6858000" cy="9144000"/>
  <p:embeddedFontLst>
    <p:embeddedFont>
      <p:font typeface="Raleway"/>
      <p:regular r:id="rId36"/>
      <p:bold r:id="rId37"/>
      <p:italic r:id="rId38"/>
      <p:boldItalic r:id="rId39"/>
    </p:embeddedFont>
    <p:embeddedFont>
      <p:font typeface="Lato"/>
      <p:regular r:id="rId40"/>
      <p:bold r:id="rId41"/>
      <p:italic r:id="rId42"/>
      <p:boldItalic r:id="rId43"/>
    </p:embeddedFont>
    <p:embeddedFont>
      <p:font typeface="Lato Black"/>
      <p:bold r:id="rId44"/>
      <p:boldItalic r:id="rId45"/>
    </p:embeddedFont>
    <p:embeddedFont>
      <p:font typeface="Source Sans Pr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178">
          <p15:clr>
            <a:srgbClr val="A4A3A4"/>
          </p15:clr>
        </p15:guide>
        <p15:guide id="4" orient="horz" pos="3981">
          <p15:clr>
            <a:srgbClr val="A4A3A4"/>
          </p15:clr>
        </p15:guide>
      </p15:sldGuideLst>
    </p:ext>
    <p:ext uri="http://customooxmlschemas.google.com/">
      <go:slidesCustomData xmlns:go="http://customooxmlschemas.google.com/" r:id="rId50" roundtripDataSignature="AMtx7mjwU/0AP2ZEd2jOMBVNWkhpxgUu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178" orient="horz"/>
        <p:guide pos="398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Black-bold.fntdata"/><Relationship Id="rId43" Type="http://schemas.openxmlformats.org/officeDocument/2006/relationships/font" Target="fonts/Lato-boldItalic.fntdata"/><Relationship Id="rId46" Type="http://schemas.openxmlformats.org/officeDocument/2006/relationships/font" Target="fonts/SourceSansPro-regular.fntdata"/><Relationship Id="rId45" Type="http://schemas.openxmlformats.org/officeDocument/2006/relationships/font" Target="fonts/LatoBlack-boldItalic.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SourceSansPro-italic.fntdata"/><Relationship Id="rId47" Type="http://schemas.openxmlformats.org/officeDocument/2006/relationships/font" Target="fonts/SourceSansPro-bold.fntdata"/><Relationship Id="rId49" Type="http://schemas.openxmlformats.org/officeDocument/2006/relationships/font" Target="fonts/SourceSansPro-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0" Type="http://customschemas.google.com/relationships/presentationmetadata" Target="metadata"/><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592de4279b_2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1592de4279b_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e8f24811d_0_9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13e8f24811d_0_9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latin typeface="Lato"/>
              <a:ea typeface="Lato"/>
              <a:cs typeface="Lato"/>
              <a:sym typeface="Lato"/>
            </a:endParaRPr>
          </a:p>
        </p:txBody>
      </p:sp>
      <p:sp>
        <p:nvSpPr>
          <p:cNvPr id="518" name="Google Shape;518;p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592de4279b_2_2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1592de4279b_2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i="1" sz="1200">
              <a:solidFill>
                <a:srgbClr val="FF0000"/>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592de4279b_0_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1592de4279b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592de4279b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1592de4279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592de4279b_0_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1592de4279b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592de4279b_0_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g1592de4279b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592de4279b_0_7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g1592de4279b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592de4279b_0_8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1592de4279b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2CC"/>
              </a:highlight>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592de4279b_0_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1592de4279b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2CC"/>
              </a:highlight>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592de4279b_2_12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1592de4279b_2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latin typeface="Lato"/>
              <a:ea typeface="Lato"/>
              <a:cs typeface="Lato"/>
              <a:sym typeface="La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592de4279b_0_10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1592de4279b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2CC"/>
              </a:highlight>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592de4279b_0_1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g1592de4279b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2CC"/>
              </a:highlight>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592de4279b_0_1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g1592de4279b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592de4279b_0_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1592de4279b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p:txBody>
      </p:sp>
      <p:sp>
        <p:nvSpPr>
          <p:cNvPr id="632" name="Google Shape;632;g1592de4279b_0_12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2" name="Google Shape;6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592de4279b_0_1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g1592de4279b_0_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592de4279b_2_2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1592de4279b_2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200">
              <a:solidFill>
                <a:schemeClr val="dk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592de4279b_2_2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1592de4279b_2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solidFill>
                <a:schemeClr val="dk1"/>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592de4279b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1592de4279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942fe150df_2_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1942fe150df_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592de4279b_2_2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1592de4279b_2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t/>
            </a:r>
            <a:endParaRPr sz="1200">
              <a:solidFill>
                <a:schemeClr val="dk1"/>
              </a:solidFill>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592de4279b_0_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1592de4279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highlight>
                <a:srgbClr val="FFF2CC"/>
              </a:highlight>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942fe150df_2_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g1942fe150df_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1"/>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1"/>
          <p:cNvSpPr txBox="1"/>
          <p:nvPr>
            <p:ph type="ctrTitle"/>
          </p:nvPr>
        </p:nvSpPr>
        <p:spPr>
          <a:xfrm>
            <a:off x="485875" y="352633"/>
            <a:ext cx="8183700" cy="1964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2" name="Google Shape;12;p21"/>
          <p:cNvSpPr txBox="1"/>
          <p:nvPr>
            <p:ph idx="1" type="subTitle"/>
          </p:nvPr>
        </p:nvSpPr>
        <p:spPr>
          <a:xfrm>
            <a:off x="485875" y="2317433"/>
            <a:ext cx="8183700" cy="1148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 name="Google Shape;13;p21"/>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31"/>
          <p:cNvSpPr/>
          <p:nvPr/>
        </p:nvSpPr>
        <p:spPr>
          <a:xfrm>
            <a:off x="4636800" y="107600"/>
            <a:ext cx="4426500" cy="6642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 name="Google Shape;50;p31"/>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31"/>
          <p:cNvSpPr txBox="1"/>
          <p:nvPr>
            <p:ph type="title"/>
          </p:nvPr>
        </p:nvSpPr>
        <p:spPr>
          <a:xfrm>
            <a:off x="265500" y="1575600"/>
            <a:ext cx="4045200" cy="2044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52" name="Google Shape;52;p31"/>
          <p:cNvSpPr txBox="1"/>
          <p:nvPr>
            <p:ph idx="1" type="subTitle"/>
          </p:nvPr>
        </p:nvSpPr>
        <p:spPr>
          <a:xfrm>
            <a:off x="265500" y="3692001"/>
            <a:ext cx="4045200" cy="1794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31"/>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4" name="Google Shape;54;p31"/>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32"/>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57" name="Google Shape;57;p32"/>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33"/>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3"/>
          <p:cNvSpPr txBox="1"/>
          <p:nvPr>
            <p:ph hasCustomPrompt="1" type="title"/>
          </p:nvPr>
        </p:nvSpPr>
        <p:spPr>
          <a:xfrm>
            <a:off x="311700" y="990668"/>
            <a:ext cx="8520600" cy="2675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61" name="Google Shape;61;p33"/>
          <p:cNvSpPr txBox="1"/>
          <p:nvPr>
            <p:ph idx="1" type="body"/>
          </p:nvPr>
        </p:nvSpPr>
        <p:spPr>
          <a:xfrm>
            <a:off x="311700" y="3793576"/>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62" name="Google Shape;62;p33"/>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34"/>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5" name="Shape 65"/>
        <p:cNvGrpSpPr/>
        <p:nvPr/>
      </p:nvGrpSpPr>
      <p:grpSpPr>
        <a:xfrm>
          <a:off x="0" y="0"/>
          <a:ext cx="0" cy="0"/>
          <a:chOff x="0" y="0"/>
          <a:chExt cx="0" cy="0"/>
        </a:xfrm>
      </p:grpSpPr>
      <p:sp>
        <p:nvSpPr>
          <p:cNvPr id="66" name="Google Shape;66;g13e8f24811d_0_988"/>
          <p:cNvSpPr/>
          <p:nvPr/>
        </p:nvSpPr>
        <p:spPr>
          <a:xfrm>
            <a:off x="0" y="0"/>
            <a:ext cx="9163800" cy="16425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13e8f24811d_0_988"/>
          <p:cNvSpPr/>
          <p:nvPr>
            <p:ph idx="2" type="pic"/>
          </p:nvPr>
        </p:nvSpPr>
        <p:spPr>
          <a:xfrm>
            <a:off x="4582125" y="1642200"/>
            <a:ext cx="4562100" cy="4724400"/>
          </a:xfrm>
          <a:prstGeom prst="rect">
            <a:avLst/>
          </a:prstGeom>
          <a:noFill/>
          <a:ln>
            <a:noFill/>
          </a:ln>
        </p:spPr>
      </p:sp>
      <p:sp>
        <p:nvSpPr>
          <p:cNvPr id="68" name="Google Shape;68;g13e8f24811d_0_988"/>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9" name="Google Shape;69;g13e8f24811d_0_988"/>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70" name="Google Shape;70;g13e8f24811d_0_98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71" name="Google Shape;71;g13e8f24811d_0_988"/>
          <p:cNvSpPr txBox="1"/>
          <p:nvPr>
            <p:ph idx="3" type="sldNum"/>
          </p:nvPr>
        </p:nvSpPr>
        <p:spPr>
          <a:xfrm>
            <a:off x="296600" y="6319225"/>
            <a:ext cx="36891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r>
              <a:rPr lang="en"/>
              <a:t>DEL Learning Module 4 of 5</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2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subTitle"/>
          </p:nvPr>
        </p:nvSpPr>
        <p:spPr>
          <a:xfrm>
            <a:off x="1371600" y="3886200"/>
            <a:ext cx="6400800" cy="17529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1" name="Google Shape;81;p24"/>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p25"/>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7" name="Google Shape;87;p25"/>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5"/>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5"/>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5"/>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5"/>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5"/>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36"/>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6"/>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6"/>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6"/>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9" name="Shape 99"/>
        <p:cNvGrpSpPr/>
        <p:nvPr/>
      </p:nvGrpSpPr>
      <p:grpSpPr>
        <a:xfrm>
          <a:off x="0" y="0"/>
          <a:ext cx="0" cy="0"/>
          <a:chOff x="0" y="0"/>
          <a:chExt cx="0" cy="0"/>
        </a:xfrm>
      </p:grpSpPr>
      <p:sp>
        <p:nvSpPr>
          <p:cNvPr id="100" name="Google Shape;100;p3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02" name="Google Shape;102;p37"/>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7"/>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7"/>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4" name="Shape 14"/>
        <p:cNvGrpSpPr/>
        <p:nvPr/>
      </p:nvGrpSpPr>
      <p:grpSpPr>
        <a:xfrm>
          <a:off x="0" y="0"/>
          <a:ext cx="0" cy="0"/>
          <a:chOff x="0" y="0"/>
          <a:chExt cx="0" cy="0"/>
        </a:xfrm>
      </p:grpSpPr>
      <p:sp>
        <p:nvSpPr>
          <p:cNvPr id="15" name="Google Shape;15;g13e8f24811d_0_394"/>
          <p:cNvSpPr txBox="1"/>
          <p:nvPr>
            <p:ph type="title"/>
          </p:nvPr>
        </p:nvSpPr>
        <p:spPr>
          <a:xfrm>
            <a:off x="311700" y="5171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g13e8f24811d_0_39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g13e8f24811d_0_394"/>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38"/>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8" name="Google Shape;108;p3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9" name="Google Shape;109;p38"/>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8"/>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8"/>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39"/>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5" name="Google Shape;115;p3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6" name="Google Shape;116;p3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7" name="Google Shape;117;p3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8" name="Google Shape;118;p39"/>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9"/>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9"/>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p40"/>
          <p:cNvSpPr txBox="1"/>
          <p:nvPr>
            <p:ph type="title"/>
          </p:nvPr>
        </p:nvSpPr>
        <p:spPr>
          <a:xfrm>
            <a:off x="457200" y="273051"/>
            <a:ext cx="3008400" cy="11619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40"/>
          <p:cNvSpPr txBox="1"/>
          <p:nvPr>
            <p:ph idx="1" type="body"/>
          </p:nvPr>
        </p:nvSpPr>
        <p:spPr>
          <a:xfrm>
            <a:off x="3575050" y="273051"/>
            <a:ext cx="5111700" cy="58533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24" name="Google Shape;124;p40"/>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5" name="Google Shape;125;p40"/>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0"/>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0"/>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p41"/>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1"/>
          <p:cNvSpPr/>
          <p:nvPr>
            <p:ph idx="2" type="pic"/>
          </p:nvPr>
        </p:nvSpPr>
        <p:spPr>
          <a:xfrm>
            <a:off x="1792288" y="612775"/>
            <a:ext cx="5486400" cy="4114800"/>
          </a:xfrm>
          <a:prstGeom prst="rect">
            <a:avLst/>
          </a:prstGeom>
          <a:noFill/>
          <a:ln>
            <a:noFill/>
          </a:ln>
        </p:spPr>
      </p:sp>
      <p:sp>
        <p:nvSpPr>
          <p:cNvPr id="131" name="Google Shape;131;p41"/>
          <p:cNvSpPr txBox="1"/>
          <p:nvPr>
            <p:ph idx="1" type="body"/>
          </p:nvPr>
        </p:nvSpPr>
        <p:spPr>
          <a:xfrm>
            <a:off x="1792288" y="5367337"/>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2" name="Google Shape;132;p41"/>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1"/>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1"/>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42"/>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2"/>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8" name="Google Shape;138;p42"/>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2"/>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42"/>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43"/>
          <p:cNvSpPr txBox="1"/>
          <p:nvPr>
            <p:ph type="title"/>
          </p:nvPr>
        </p:nvSpPr>
        <p:spPr>
          <a:xfrm rot="5400000">
            <a:off x="4732349" y="2171687"/>
            <a:ext cx="58515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43"/>
          <p:cNvSpPr txBox="1"/>
          <p:nvPr>
            <p:ph idx="1" type="body"/>
          </p:nvPr>
        </p:nvSpPr>
        <p:spPr>
          <a:xfrm rot="5400000">
            <a:off x="541350" y="190489"/>
            <a:ext cx="58515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4" name="Google Shape;144;p43"/>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3"/>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4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g1592de4279b_2_6"/>
          <p:cNvSpPr/>
          <p:nvPr/>
        </p:nvSpPr>
        <p:spPr>
          <a:xfrm>
            <a:off x="0" y="3399750"/>
            <a:ext cx="9144000" cy="361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1592de4279b_2_6"/>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a:t>
            </a:r>
            <a:fld id="{00000000-1234-1234-1234-123412341234}" type="slidenum">
              <a:rPr lang="en"/>
              <a:t>‹#›</a:t>
            </a:fld>
            <a:endParaRPr/>
          </a:p>
        </p:txBody>
      </p:sp>
      <p:sp>
        <p:nvSpPr>
          <p:cNvPr id="156" name="Google Shape;156;g1592de4279b_2_6"/>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
        <p:nvSpPr>
          <p:cNvPr id="157" name="Google Shape;157;g1592de4279b_2_6"/>
          <p:cNvSpPr/>
          <p:nvPr/>
        </p:nvSpPr>
        <p:spPr>
          <a:xfrm>
            <a:off x="0" y="-115350"/>
            <a:ext cx="9144000" cy="3515100"/>
          </a:xfrm>
          <a:prstGeom prst="rect">
            <a:avLst/>
          </a:prstGeom>
          <a:solidFill>
            <a:srgbClr val="520C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1592de4279b_2_6"/>
          <p:cNvSpPr txBox="1"/>
          <p:nvPr>
            <p:ph idx="1" type="subTitle"/>
          </p:nvPr>
        </p:nvSpPr>
        <p:spPr>
          <a:xfrm>
            <a:off x="311750" y="283425"/>
            <a:ext cx="8520600" cy="5247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rgbClr val="FFEABA"/>
              </a:buClr>
              <a:buSzPts val="2000"/>
              <a:buFont typeface="Lato Black"/>
              <a:buNone/>
              <a:defRPr sz="2000">
                <a:solidFill>
                  <a:srgbClr val="FFEABA"/>
                </a:solidFill>
                <a:latin typeface="Lato Black"/>
                <a:ea typeface="Lato Black"/>
                <a:cs typeface="Lato Black"/>
                <a:sym typeface="Lato Black"/>
              </a:defRPr>
            </a:lvl1pPr>
            <a:lvl2pPr lvl="1" algn="r">
              <a:lnSpc>
                <a:spcPct val="115000"/>
              </a:lnSpc>
              <a:spcBef>
                <a:spcPts val="0"/>
              </a:spcBef>
              <a:spcAft>
                <a:spcPts val="0"/>
              </a:spcAft>
              <a:buSzPts val="1400"/>
              <a:buNone/>
              <a:defRPr/>
            </a:lvl2pPr>
            <a:lvl3pPr lvl="2" algn="r">
              <a:lnSpc>
                <a:spcPct val="115000"/>
              </a:lnSpc>
              <a:spcBef>
                <a:spcPts val="0"/>
              </a:spcBef>
              <a:spcAft>
                <a:spcPts val="0"/>
              </a:spcAft>
              <a:buSzPts val="1400"/>
              <a:buNone/>
              <a:defRPr/>
            </a:lvl3pPr>
            <a:lvl4pPr lvl="3" algn="r">
              <a:lnSpc>
                <a:spcPct val="115000"/>
              </a:lnSpc>
              <a:spcBef>
                <a:spcPts val="0"/>
              </a:spcBef>
              <a:spcAft>
                <a:spcPts val="0"/>
              </a:spcAft>
              <a:buSzPts val="1400"/>
              <a:buNone/>
              <a:defRPr/>
            </a:lvl4pPr>
            <a:lvl5pPr lvl="4" algn="r">
              <a:lnSpc>
                <a:spcPct val="115000"/>
              </a:lnSpc>
              <a:spcBef>
                <a:spcPts val="0"/>
              </a:spcBef>
              <a:spcAft>
                <a:spcPts val="0"/>
              </a:spcAft>
              <a:buSzPts val="1400"/>
              <a:buNone/>
              <a:defRPr/>
            </a:lvl5pPr>
            <a:lvl6pPr lvl="5" algn="r">
              <a:lnSpc>
                <a:spcPct val="115000"/>
              </a:lnSpc>
              <a:spcBef>
                <a:spcPts val="0"/>
              </a:spcBef>
              <a:spcAft>
                <a:spcPts val="0"/>
              </a:spcAft>
              <a:buSzPts val="1400"/>
              <a:buNone/>
              <a:defRPr/>
            </a:lvl6pPr>
            <a:lvl7pPr lvl="6" algn="r">
              <a:lnSpc>
                <a:spcPct val="115000"/>
              </a:lnSpc>
              <a:spcBef>
                <a:spcPts val="0"/>
              </a:spcBef>
              <a:spcAft>
                <a:spcPts val="0"/>
              </a:spcAft>
              <a:buSzPts val="1400"/>
              <a:buNone/>
              <a:defRPr/>
            </a:lvl7pPr>
            <a:lvl8pPr lvl="7" algn="r">
              <a:lnSpc>
                <a:spcPct val="115000"/>
              </a:lnSpc>
              <a:spcBef>
                <a:spcPts val="0"/>
              </a:spcBef>
              <a:spcAft>
                <a:spcPts val="0"/>
              </a:spcAft>
              <a:buSzPts val="1400"/>
              <a:buNone/>
              <a:defRPr/>
            </a:lvl8pPr>
            <a:lvl9pPr lvl="8" algn="r">
              <a:lnSpc>
                <a:spcPct val="115000"/>
              </a:lnSpc>
              <a:spcBef>
                <a:spcPts val="0"/>
              </a:spcBef>
              <a:spcAft>
                <a:spcPts val="0"/>
              </a:spcAft>
              <a:buSzPts val="1400"/>
              <a:buNone/>
              <a:defRPr/>
            </a:lvl9pPr>
          </a:lstStyle>
          <a:p/>
        </p:txBody>
      </p:sp>
      <p:sp>
        <p:nvSpPr>
          <p:cNvPr id="159" name="Google Shape;159;g1592de4279b_2_6"/>
          <p:cNvSpPr txBox="1"/>
          <p:nvPr>
            <p:ph type="title"/>
          </p:nvPr>
        </p:nvSpPr>
        <p:spPr>
          <a:xfrm>
            <a:off x="311700" y="770525"/>
            <a:ext cx="8520600" cy="871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2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orient="horz" pos="2160">
          <p15:clr>
            <a:srgbClr val="FA7B17"/>
          </p15:clr>
        </p15:guide>
        <p15:guide id="2" pos="288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0" name="Shape 160"/>
        <p:cNvGrpSpPr/>
        <p:nvPr/>
      </p:nvGrpSpPr>
      <p:grpSpPr>
        <a:xfrm>
          <a:off x="0" y="0"/>
          <a:ext cx="0" cy="0"/>
          <a:chOff x="0" y="0"/>
          <a:chExt cx="0" cy="0"/>
        </a:xfrm>
      </p:grpSpPr>
      <p:sp>
        <p:nvSpPr>
          <p:cNvPr id="161" name="Google Shape;161;g1592de4279b_2_13"/>
          <p:cNvSpPr/>
          <p:nvPr/>
        </p:nvSpPr>
        <p:spPr>
          <a:xfrm>
            <a:off x="2100" y="-175"/>
            <a:ext cx="4572000" cy="63195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592de4279b_2_13"/>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3" name="Google Shape;163;g1592de4279b_2_13"/>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4" name="Google Shape;164;g1592de4279b_2_1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165" name="Google Shape;165;g1592de4279b_2_13"/>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
        <p:nvSpPr>
          <p:cNvPr id="166" name="Google Shape;166;g1592de4279b_2_13"/>
          <p:cNvSpPr/>
          <p:nvPr>
            <p:ph idx="3" type="pic"/>
          </p:nvPr>
        </p:nvSpPr>
        <p:spPr>
          <a:xfrm>
            <a:off x="4572125" y="700"/>
            <a:ext cx="4572000" cy="6319500"/>
          </a:xfrm>
          <a:prstGeom prst="rect">
            <a:avLst/>
          </a:prstGeom>
          <a:noFill/>
          <a:ln>
            <a:noFill/>
          </a:ln>
        </p:spPr>
      </p:sp>
    </p:spTree>
  </p:cSld>
  <p:clrMapOvr>
    <a:masterClrMapping/>
  </p:clrMapOvr>
  <p:extLst>
    <p:ext uri="{DCECCB84-F9BA-43D5-87BE-67443E8EF086}">
      <p15:sldGuideLst>
        <p15:guide id="1" orient="horz" pos="216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7" name="Shape 167"/>
        <p:cNvGrpSpPr/>
        <p:nvPr/>
      </p:nvGrpSpPr>
      <p:grpSpPr>
        <a:xfrm>
          <a:off x="0" y="0"/>
          <a:ext cx="0" cy="0"/>
          <a:chOff x="0" y="0"/>
          <a:chExt cx="0" cy="0"/>
        </a:xfrm>
      </p:grpSpPr>
      <p:sp>
        <p:nvSpPr>
          <p:cNvPr id="168" name="Google Shape;168;g1592de4279b_2_2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169" name="Google Shape;169;g1592de4279b_2_20"/>
          <p:cNvSpPr txBox="1"/>
          <p:nvPr>
            <p:ph idx="1" type="subTitle"/>
          </p:nvPr>
        </p:nvSpPr>
        <p:spPr>
          <a:xfrm>
            <a:off x="2355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0" name="Google Shape;170;g1592de4279b_2_20"/>
          <p:cNvSpPr/>
          <p:nvPr/>
        </p:nvSpPr>
        <p:spPr>
          <a:xfrm>
            <a:off x="0" y="0"/>
            <a:ext cx="9163800" cy="2171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1592de4279b_2_20"/>
          <p:cNvSpPr txBox="1"/>
          <p:nvPr>
            <p:ph idx="2" type="subTitle"/>
          </p:nvPr>
        </p:nvSpPr>
        <p:spPr>
          <a:xfrm>
            <a:off x="48726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2" name="Google Shape;172;g1592de4279b_2_20"/>
          <p:cNvSpPr txBox="1"/>
          <p:nvPr>
            <p:ph type="title"/>
          </p:nvPr>
        </p:nvSpPr>
        <p:spPr>
          <a:xfrm>
            <a:off x="357000" y="375125"/>
            <a:ext cx="4844100" cy="159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73" name="Google Shape;173;g1592de4279b_2_20"/>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4" name="Shape 174"/>
        <p:cNvGrpSpPr/>
        <p:nvPr/>
      </p:nvGrpSpPr>
      <p:grpSpPr>
        <a:xfrm>
          <a:off x="0" y="0"/>
          <a:ext cx="0" cy="0"/>
          <a:chOff x="0" y="0"/>
          <a:chExt cx="0" cy="0"/>
        </a:xfrm>
      </p:grpSpPr>
      <p:sp>
        <p:nvSpPr>
          <p:cNvPr id="175" name="Google Shape;175;g1592de4279b_2_27"/>
          <p:cNvSpPr/>
          <p:nvPr/>
        </p:nvSpPr>
        <p:spPr>
          <a:xfrm>
            <a:off x="0" y="0"/>
            <a:ext cx="9163800" cy="16422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1592de4279b_2_27"/>
          <p:cNvSpPr/>
          <p:nvPr>
            <p:ph idx="2" type="pic"/>
          </p:nvPr>
        </p:nvSpPr>
        <p:spPr>
          <a:xfrm>
            <a:off x="4582125" y="1642200"/>
            <a:ext cx="4562100" cy="4677000"/>
          </a:xfrm>
          <a:prstGeom prst="rect">
            <a:avLst/>
          </a:prstGeom>
          <a:noFill/>
          <a:ln>
            <a:noFill/>
          </a:ln>
        </p:spPr>
      </p:sp>
      <p:sp>
        <p:nvSpPr>
          <p:cNvPr id="177" name="Google Shape;177;g1592de4279b_2_27"/>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178" name="Google Shape;178;g1592de4279b_2_27"/>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179" name="Google Shape;179;g1592de4279b_2_27"/>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
        <p:nvSpPr>
          <p:cNvPr id="180" name="Google Shape;180;g1592de4279b_2_27"/>
          <p:cNvSpPr txBox="1"/>
          <p:nvPr>
            <p:ph type="title"/>
          </p:nvPr>
        </p:nvSpPr>
        <p:spPr>
          <a:xfrm>
            <a:off x="357000" y="451325"/>
            <a:ext cx="7829700" cy="90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spTree>
      <p:nvGrpSpPr>
        <p:cNvPr id="18" name="Shape 18"/>
        <p:cNvGrpSpPr/>
        <p:nvPr/>
      </p:nvGrpSpPr>
      <p:grpSpPr>
        <a:xfrm>
          <a:off x="0" y="0"/>
          <a:ext cx="0" cy="0"/>
          <a:chOff x="0" y="0"/>
          <a:chExt cx="0" cy="0"/>
        </a:xfrm>
      </p:grpSpPr>
      <p:sp>
        <p:nvSpPr>
          <p:cNvPr id="19" name="Google Shape;19;g13e8f24811d_0_1090"/>
          <p:cNvSpPr/>
          <p:nvPr/>
        </p:nvSpPr>
        <p:spPr>
          <a:xfrm>
            <a:off x="0" y="0"/>
            <a:ext cx="9163800" cy="16425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13e8f24811d_0_1090"/>
          <p:cNvSpPr/>
          <p:nvPr>
            <p:ph idx="2" type="pic"/>
          </p:nvPr>
        </p:nvSpPr>
        <p:spPr>
          <a:xfrm>
            <a:off x="4582125" y="1642200"/>
            <a:ext cx="4562100" cy="4724400"/>
          </a:xfrm>
          <a:prstGeom prst="rect">
            <a:avLst/>
          </a:prstGeom>
          <a:noFill/>
          <a:ln>
            <a:noFill/>
          </a:ln>
        </p:spPr>
      </p:sp>
      <p:sp>
        <p:nvSpPr>
          <p:cNvPr id="21" name="Google Shape;21;g13e8f24811d_0_1090"/>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g13e8f24811d_0_1090"/>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23" name="Google Shape;23;g13e8f24811d_0_109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4" name="Google Shape;24;g13e8f24811d_0_1090"/>
          <p:cNvSpPr txBox="1"/>
          <p:nvPr>
            <p:ph idx="3" type="sldNum"/>
          </p:nvPr>
        </p:nvSpPr>
        <p:spPr>
          <a:xfrm>
            <a:off x="296600" y="6319225"/>
            <a:ext cx="36891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chemeClr val="dk1"/>
              </a:buClr>
              <a:buSzPts val="11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r>
              <a:rPr lang="en"/>
              <a:t>DEL Learning Module 4 of 5</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81" name="Shape 181"/>
        <p:cNvGrpSpPr/>
        <p:nvPr/>
      </p:nvGrpSpPr>
      <p:grpSpPr>
        <a:xfrm>
          <a:off x="0" y="0"/>
          <a:ext cx="0" cy="0"/>
          <a:chOff x="0" y="0"/>
          <a:chExt cx="0" cy="0"/>
        </a:xfrm>
      </p:grpSpPr>
      <p:sp>
        <p:nvSpPr>
          <p:cNvPr id="182" name="Google Shape;182;g1592de4279b_2_34"/>
          <p:cNvSpPr/>
          <p:nvPr/>
        </p:nvSpPr>
        <p:spPr>
          <a:xfrm>
            <a:off x="4572000" y="-175"/>
            <a:ext cx="4572000" cy="6319500"/>
          </a:xfrm>
          <a:prstGeom prst="rect">
            <a:avLst/>
          </a:prstGeom>
          <a:solidFill>
            <a:srgbClr val="FFEA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1592de4279b_2_34"/>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4" name="Google Shape;184;g1592de4279b_2_34"/>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5" name="Google Shape;185;g1592de4279b_2_3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186" name="Google Shape;186;g1592de4279b_2_34"/>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7" name="Shape 187"/>
        <p:cNvGrpSpPr/>
        <p:nvPr/>
      </p:nvGrpSpPr>
      <p:grpSpPr>
        <a:xfrm>
          <a:off x="0" y="0"/>
          <a:ext cx="0" cy="0"/>
          <a:chOff x="0" y="0"/>
          <a:chExt cx="0" cy="0"/>
        </a:xfrm>
      </p:grpSpPr>
      <p:sp>
        <p:nvSpPr>
          <p:cNvPr id="188" name="Google Shape;188;g1592de4279b_2_4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189" name="Google Shape;189;g1592de4279b_2_40"/>
          <p:cNvSpPr/>
          <p:nvPr/>
        </p:nvSpPr>
        <p:spPr>
          <a:xfrm>
            <a:off x="0" y="0"/>
            <a:ext cx="9163800" cy="16422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1592de4279b_2_40"/>
          <p:cNvSpPr txBox="1"/>
          <p:nvPr>
            <p:ph idx="1" type="subTitle"/>
          </p:nvPr>
        </p:nvSpPr>
        <p:spPr>
          <a:xfrm>
            <a:off x="4896025" y="2123500"/>
            <a:ext cx="3529800" cy="3886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800"/>
              <a:buFont typeface="Lato Black"/>
              <a:buNone/>
              <a:defRPr sz="2800">
                <a:solidFill>
                  <a:schemeClr val="dk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191" name="Google Shape;191;g1592de4279b_2_40"/>
          <p:cNvSpPr txBox="1"/>
          <p:nvPr>
            <p:ph type="title"/>
          </p:nvPr>
        </p:nvSpPr>
        <p:spPr>
          <a:xfrm>
            <a:off x="357000" y="451325"/>
            <a:ext cx="7829700" cy="90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92" name="Google Shape;192;g1592de4279b_2_40"/>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
        <p:nvSpPr>
          <p:cNvPr id="193" name="Google Shape;193;g1592de4279b_2_40"/>
          <p:cNvSpPr/>
          <p:nvPr>
            <p:ph idx="3" type="pic"/>
          </p:nvPr>
        </p:nvSpPr>
        <p:spPr>
          <a:xfrm>
            <a:off x="0" y="1642200"/>
            <a:ext cx="4562100" cy="47244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4" name="Shape 194"/>
        <p:cNvGrpSpPr/>
        <p:nvPr/>
      </p:nvGrpSpPr>
      <p:grpSpPr>
        <a:xfrm>
          <a:off x="0" y="0"/>
          <a:ext cx="0" cy="0"/>
          <a:chOff x="0" y="0"/>
          <a:chExt cx="0" cy="0"/>
        </a:xfrm>
      </p:grpSpPr>
      <p:sp>
        <p:nvSpPr>
          <p:cNvPr id="195" name="Google Shape;195;g1592de4279b_2_48"/>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6" name="Google Shape;196;g1592de4279b_2_48"/>
          <p:cNvSpPr txBox="1"/>
          <p:nvPr>
            <p:ph idx="1" type="body"/>
          </p:nvPr>
        </p:nvSpPr>
        <p:spPr>
          <a:xfrm>
            <a:off x="3117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197" name="Google Shape;197;g1592de4279b_2_48"/>
          <p:cNvSpPr txBox="1"/>
          <p:nvPr>
            <p:ph idx="2" type="body"/>
          </p:nvPr>
        </p:nvSpPr>
        <p:spPr>
          <a:xfrm>
            <a:off x="48324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198" name="Google Shape;198;g1592de4279b_2_4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199" name="Google Shape;199;g1592de4279b_2_48"/>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0" name="Shape 200"/>
        <p:cNvGrpSpPr/>
        <p:nvPr/>
      </p:nvGrpSpPr>
      <p:grpSpPr>
        <a:xfrm>
          <a:off x="0" y="0"/>
          <a:ext cx="0" cy="0"/>
          <a:chOff x="0" y="0"/>
          <a:chExt cx="0" cy="0"/>
        </a:xfrm>
      </p:grpSpPr>
      <p:sp>
        <p:nvSpPr>
          <p:cNvPr id="201" name="Google Shape;201;g1592de4279b_2_54"/>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2" name="Google Shape;202;g1592de4279b_2_5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03" name="Google Shape;203;g1592de4279b_2_54"/>
          <p:cNvSpPr/>
          <p:nvPr>
            <p:ph idx="2" type="pic"/>
          </p:nvPr>
        </p:nvSpPr>
        <p:spPr>
          <a:xfrm>
            <a:off x="338200" y="1671775"/>
            <a:ext cx="2346900" cy="2346900"/>
          </a:xfrm>
          <a:prstGeom prst="rect">
            <a:avLst/>
          </a:prstGeom>
          <a:noFill/>
          <a:ln cap="flat" cmpd="sng" w="9525">
            <a:solidFill>
              <a:schemeClr val="dk1"/>
            </a:solidFill>
            <a:prstDash val="solid"/>
            <a:round/>
            <a:headEnd len="sm" w="sm" type="none"/>
            <a:tailEnd len="sm" w="sm" type="none"/>
          </a:ln>
        </p:spPr>
      </p:sp>
      <p:sp>
        <p:nvSpPr>
          <p:cNvPr id="204" name="Google Shape;204;g1592de4279b_2_54"/>
          <p:cNvSpPr/>
          <p:nvPr>
            <p:ph idx="3" type="pic"/>
          </p:nvPr>
        </p:nvSpPr>
        <p:spPr>
          <a:xfrm>
            <a:off x="3398550" y="1671775"/>
            <a:ext cx="2346900" cy="2346900"/>
          </a:xfrm>
          <a:prstGeom prst="rect">
            <a:avLst/>
          </a:prstGeom>
          <a:noFill/>
          <a:ln cap="flat" cmpd="sng" w="9525">
            <a:solidFill>
              <a:schemeClr val="dk1"/>
            </a:solidFill>
            <a:prstDash val="solid"/>
            <a:round/>
            <a:headEnd len="sm" w="sm" type="none"/>
            <a:tailEnd len="sm" w="sm" type="none"/>
          </a:ln>
        </p:spPr>
      </p:sp>
      <p:sp>
        <p:nvSpPr>
          <p:cNvPr id="205" name="Google Shape;205;g1592de4279b_2_54"/>
          <p:cNvSpPr/>
          <p:nvPr>
            <p:ph idx="4" type="pic"/>
          </p:nvPr>
        </p:nvSpPr>
        <p:spPr>
          <a:xfrm>
            <a:off x="6458900" y="1671775"/>
            <a:ext cx="2346900" cy="2346900"/>
          </a:xfrm>
          <a:prstGeom prst="rect">
            <a:avLst/>
          </a:prstGeom>
          <a:noFill/>
          <a:ln cap="flat" cmpd="sng" w="9525">
            <a:solidFill>
              <a:schemeClr val="dk1"/>
            </a:solidFill>
            <a:prstDash val="solid"/>
            <a:round/>
            <a:headEnd len="sm" w="sm" type="none"/>
            <a:tailEnd len="sm" w="sm" type="none"/>
          </a:ln>
        </p:spPr>
      </p:sp>
      <p:sp>
        <p:nvSpPr>
          <p:cNvPr id="206" name="Google Shape;206;g1592de4279b_2_54"/>
          <p:cNvSpPr txBox="1"/>
          <p:nvPr>
            <p:ph idx="1" type="subTitle"/>
          </p:nvPr>
        </p:nvSpPr>
        <p:spPr>
          <a:xfrm>
            <a:off x="2620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07" name="Google Shape;207;g1592de4279b_2_54"/>
          <p:cNvSpPr txBox="1"/>
          <p:nvPr>
            <p:ph idx="5" type="subTitle"/>
          </p:nvPr>
        </p:nvSpPr>
        <p:spPr>
          <a:xfrm>
            <a:off x="3436275" y="4224250"/>
            <a:ext cx="2309100" cy="1638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08" name="Google Shape;208;g1592de4279b_2_54"/>
          <p:cNvSpPr txBox="1"/>
          <p:nvPr>
            <p:ph idx="6" type="subTitle"/>
          </p:nvPr>
        </p:nvSpPr>
        <p:spPr>
          <a:xfrm>
            <a:off x="64589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09" name="Google Shape;209;g1592de4279b_2_54"/>
          <p:cNvSpPr txBox="1"/>
          <p:nvPr>
            <p:ph idx="7"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0" name="Shape 210"/>
        <p:cNvGrpSpPr/>
        <p:nvPr/>
      </p:nvGrpSpPr>
      <p:grpSpPr>
        <a:xfrm>
          <a:off x="0" y="0"/>
          <a:ext cx="0" cy="0"/>
          <a:chOff x="0" y="0"/>
          <a:chExt cx="0" cy="0"/>
        </a:xfrm>
      </p:grpSpPr>
      <p:sp>
        <p:nvSpPr>
          <p:cNvPr id="211" name="Google Shape;211;g1592de4279b_2_64"/>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5596"/>
              </a:buClr>
              <a:buSzPts val="12000"/>
              <a:buNone/>
              <a:defRPr sz="12000">
                <a:solidFill>
                  <a:srgbClr val="005596"/>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2" name="Google Shape;212;g1592de4279b_2_64"/>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13" name="Google Shape;213;g1592de4279b_2_6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14" name="Google Shape;214;g1592de4279b_2_64"/>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5596"/>
        </a:solidFill>
      </p:bgPr>
    </p:bg>
    <p:spTree>
      <p:nvGrpSpPr>
        <p:cNvPr id="215" name="Shape 215"/>
        <p:cNvGrpSpPr/>
        <p:nvPr/>
      </p:nvGrpSpPr>
      <p:grpSpPr>
        <a:xfrm>
          <a:off x="0" y="0"/>
          <a:ext cx="0" cy="0"/>
          <a:chOff x="0" y="0"/>
          <a:chExt cx="0" cy="0"/>
        </a:xfrm>
      </p:grpSpPr>
      <p:sp>
        <p:nvSpPr>
          <p:cNvPr id="216" name="Google Shape;216;g1592de4279b_2_6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17" name="Google Shape;217;g1592de4279b_2_69"/>
          <p:cNvSpPr txBox="1"/>
          <p:nvPr>
            <p:ph idx="1" type="body"/>
          </p:nvPr>
        </p:nvSpPr>
        <p:spPr>
          <a:xfrm>
            <a:off x="311700" y="3025642"/>
            <a:ext cx="5998800" cy="806700"/>
          </a:xfrm>
          <a:prstGeom prst="rect">
            <a:avLst/>
          </a:prstGeom>
          <a:noFill/>
          <a:ln>
            <a:noFill/>
          </a:ln>
        </p:spPr>
        <p:txBody>
          <a:bodyPr anchorCtr="0" anchor="ctr"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18" name="Google Shape;218;g1592de4279b_2_69"/>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4" name="Shape 224"/>
        <p:cNvGrpSpPr/>
        <p:nvPr/>
      </p:nvGrpSpPr>
      <p:grpSpPr>
        <a:xfrm>
          <a:off x="0" y="0"/>
          <a:ext cx="0" cy="0"/>
          <a:chOff x="0" y="0"/>
          <a:chExt cx="0" cy="0"/>
        </a:xfrm>
      </p:grpSpPr>
      <p:sp>
        <p:nvSpPr>
          <p:cNvPr id="225" name="Google Shape;225;g1592de4279b_2_88"/>
          <p:cNvSpPr txBox="1"/>
          <p:nvPr>
            <p:ph type="title"/>
          </p:nvPr>
        </p:nvSpPr>
        <p:spPr>
          <a:xfrm>
            <a:off x="311700" y="5171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6" name="Google Shape;226;g1592de4279b_2_8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7" name="Google Shape;227;g1592de4279b_2_88"/>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
        <p:nvSpPr>
          <p:cNvPr id="229" name="Google Shape;229;g1592de4279b_2_9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0" name="Google Shape;230;g1592de4279b_2_9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1" name="Google Shape;231;g1592de4279b_2_92"/>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g1592de4279b_2_9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4" name="Google Shape;234;g1592de4279b_2_96"/>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5" name="Shape 235"/>
        <p:cNvGrpSpPr/>
        <p:nvPr/>
      </p:nvGrpSpPr>
      <p:grpSpPr>
        <a:xfrm>
          <a:off x="0" y="0"/>
          <a:ext cx="0" cy="0"/>
          <a:chOff x="0" y="0"/>
          <a:chExt cx="0" cy="0"/>
        </a:xfrm>
      </p:grpSpPr>
      <p:sp>
        <p:nvSpPr>
          <p:cNvPr id="236" name="Google Shape;236;g1592de4279b_2_9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7" name="Google Shape;237;g1592de4279b_2_99"/>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8" name="Google Shape;238;g1592de4279b_2_99"/>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9" name="Google Shape;239;g1592de4279b_2_99"/>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22"/>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2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22"/>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0" name="Shape 240"/>
        <p:cNvGrpSpPr/>
        <p:nvPr/>
      </p:nvGrpSpPr>
      <p:grpSpPr>
        <a:xfrm>
          <a:off x="0" y="0"/>
          <a:ext cx="0" cy="0"/>
          <a:chOff x="0" y="0"/>
          <a:chExt cx="0" cy="0"/>
        </a:xfrm>
      </p:grpSpPr>
      <p:sp>
        <p:nvSpPr>
          <p:cNvPr id="241" name="Google Shape;241;g1592de4279b_2_10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2" name="Google Shape;242;g1592de4279b_2_104"/>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3" name="Shape 243"/>
        <p:cNvGrpSpPr/>
        <p:nvPr/>
      </p:nvGrpSpPr>
      <p:grpSpPr>
        <a:xfrm>
          <a:off x="0" y="0"/>
          <a:ext cx="0" cy="0"/>
          <a:chOff x="0" y="0"/>
          <a:chExt cx="0" cy="0"/>
        </a:xfrm>
      </p:grpSpPr>
      <p:sp>
        <p:nvSpPr>
          <p:cNvPr id="244" name="Google Shape;244;g1592de4279b_2_107"/>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5" name="Google Shape;245;g1592de4279b_2_107"/>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6" name="Google Shape;246;g1592de4279b_2_107"/>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7" name="Shape 247"/>
        <p:cNvGrpSpPr/>
        <p:nvPr/>
      </p:nvGrpSpPr>
      <p:grpSpPr>
        <a:xfrm>
          <a:off x="0" y="0"/>
          <a:ext cx="0" cy="0"/>
          <a:chOff x="0" y="0"/>
          <a:chExt cx="0" cy="0"/>
        </a:xfrm>
      </p:grpSpPr>
      <p:sp>
        <p:nvSpPr>
          <p:cNvPr id="248" name="Google Shape;248;g1592de4279b_2_111"/>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49" name="Google Shape;249;g1592de4279b_2_111"/>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0" name="Shape 250"/>
        <p:cNvGrpSpPr/>
        <p:nvPr/>
      </p:nvGrpSpPr>
      <p:grpSpPr>
        <a:xfrm>
          <a:off x="0" y="0"/>
          <a:ext cx="0" cy="0"/>
          <a:chOff x="0" y="0"/>
          <a:chExt cx="0" cy="0"/>
        </a:xfrm>
      </p:grpSpPr>
      <p:sp>
        <p:nvSpPr>
          <p:cNvPr id="251" name="Google Shape;251;g1592de4279b_2_114"/>
          <p:cNvSpPr/>
          <p:nvPr/>
        </p:nvSpPr>
        <p:spPr>
          <a:xfrm>
            <a:off x="4572000" y="-175"/>
            <a:ext cx="4572000" cy="631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1592de4279b_2_114"/>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53" name="Google Shape;253;g1592de4279b_2_114"/>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4" name="Google Shape;254;g1592de4279b_2_114"/>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5" name="Shape 255"/>
        <p:cNvGrpSpPr/>
        <p:nvPr/>
      </p:nvGrpSpPr>
      <p:grpSpPr>
        <a:xfrm>
          <a:off x="0" y="0"/>
          <a:ext cx="0" cy="0"/>
          <a:chOff x="0" y="0"/>
          <a:chExt cx="0" cy="0"/>
        </a:xfrm>
      </p:grpSpPr>
      <p:sp>
        <p:nvSpPr>
          <p:cNvPr id="256" name="Google Shape;256;g1592de4279b_2_119"/>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57" name="Google Shape;257;g1592de4279b_2_119"/>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g1592de4279b_2_122"/>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0" name="Google Shape;260;g1592de4279b_2_122"/>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61" name="Google Shape;261;g1592de4279b_2_122"/>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2" name="Shape 262"/>
        <p:cNvGrpSpPr/>
        <p:nvPr/>
      </p:nvGrpSpPr>
      <p:grpSpPr>
        <a:xfrm>
          <a:off x="0" y="0"/>
          <a:ext cx="0" cy="0"/>
          <a:chOff x="0" y="0"/>
          <a:chExt cx="0" cy="0"/>
        </a:xfrm>
      </p:grpSpPr>
      <p:sp>
        <p:nvSpPr>
          <p:cNvPr id="263" name="Google Shape;263;g1592de4279b_2_126"/>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0" name="Shape 270"/>
        <p:cNvGrpSpPr/>
        <p:nvPr/>
      </p:nvGrpSpPr>
      <p:grpSpPr>
        <a:xfrm>
          <a:off x="0" y="0"/>
          <a:ext cx="0" cy="0"/>
          <a:chOff x="0" y="0"/>
          <a:chExt cx="0" cy="0"/>
        </a:xfrm>
      </p:grpSpPr>
      <p:sp>
        <p:nvSpPr>
          <p:cNvPr id="271" name="Google Shape;271;g1592de4279b_2_143"/>
          <p:cNvSpPr/>
          <p:nvPr/>
        </p:nvSpPr>
        <p:spPr>
          <a:xfrm>
            <a:off x="-67850" y="-81075"/>
            <a:ext cx="9231600" cy="17232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1592de4279b_2_143"/>
          <p:cNvSpPr/>
          <p:nvPr>
            <p:ph idx="2" type="pic"/>
          </p:nvPr>
        </p:nvSpPr>
        <p:spPr>
          <a:xfrm>
            <a:off x="4582125" y="1642200"/>
            <a:ext cx="4562100" cy="4677000"/>
          </a:xfrm>
          <a:prstGeom prst="rect">
            <a:avLst/>
          </a:prstGeom>
          <a:noFill/>
          <a:ln>
            <a:noFill/>
          </a:ln>
        </p:spPr>
      </p:sp>
      <p:sp>
        <p:nvSpPr>
          <p:cNvPr id="273" name="Google Shape;273;g1592de4279b_2_143"/>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4" name="Google Shape;274;g1592de4279b_2_143"/>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275" name="Google Shape;275;g1592de4279b_2_14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76" name="Google Shape;276;g1592de4279b_2_143"/>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7" name="Shape 277"/>
        <p:cNvGrpSpPr/>
        <p:nvPr/>
      </p:nvGrpSpPr>
      <p:grpSpPr>
        <a:xfrm>
          <a:off x="0" y="0"/>
          <a:ext cx="0" cy="0"/>
          <a:chOff x="0" y="0"/>
          <a:chExt cx="0" cy="0"/>
        </a:xfrm>
      </p:grpSpPr>
      <p:sp>
        <p:nvSpPr>
          <p:cNvPr id="278" name="Google Shape;278;g1592de4279b_2_150"/>
          <p:cNvSpPr/>
          <p:nvPr/>
        </p:nvSpPr>
        <p:spPr>
          <a:xfrm>
            <a:off x="0" y="3399750"/>
            <a:ext cx="9144000" cy="361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1592de4279b_2_150"/>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a:t>
            </a:r>
            <a:fld id="{00000000-1234-1234-1234-123412341234}" type="slidenum">
              <a:rPr lang="en"/>
              <a:t>‹#›</a:t>
            </a:fld>
            <a:endParaRPr/>
          </a:p>
        </p:txBody>
      </p:sp>
      <p:sp>
        <p:nvSpPr>
          <p:cNvPr id="280" name="Google Shape;280;g1592de4279b_2_150"/>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
        <p:nvSpPr>
          <p:cNvPr id="281" name="Google Shape;281;g1592de4279b_2_150"/>
          <p:cNvSpPr/>
          <p:nvPr/>
        </p:nvSpPr>
        <p:spPr>
          <a:xfrm>
            <a:off x="-81450" y="-115350"/>
            <a:ext cx="9225300" cy="3544200"/>
          </a:xfrm>
          <a:prstGeom prst="rect">
            <a:avLst/>
          </a:prstGeom>
          <a:solidFill>
            <a:srgbClr val="520C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1592de4279b_2_150"/>
          <p:cNvSpPr txBox="1"/>
          <p:nvPr>
            <p:ph idx="1" type="subTitle"/>
          </p:nvPr>
        </p:nvSpPr>
        <p:spPr>
          <a:xfrm>
            <a:off x="311750" y="131025"/>
            <a:ext cx="8520600" cy="5247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rgbClr val="FFEABA"/>
              </a:buClr>
              <a:buSzPts val="2800"/>
              <a:buFont typeface="Lato Black"/>
              <a:buNone/>
              <a:defRPr sz="2800">
                <a:solidFill>
                  <a:srgbClr val="FFEABA"/>
                </a:solidFill>
                <a:latin typeface="Lato Black"/>
                <a:ea typeface="Lato Black"/>
                <a:cs typeface="Lato Black"/>
                <a:sym typeface="Lato Black"/>
              </a:defRPr>
            </a:lvl1pPr>
            <a:lvl2pPr lvl="1" algn="r">
              <a:lnSpc>
                <a:spcPct val="115000"/>
              </a:lnSpc>
              <a:spcBef>
                <a:spcPts val="0"/>
              </a:spcBef>
              <a:spcAft>
                <a:spcPts val="0"/>
              </a:spcAft>
              <a:buSzPts val="1400"/>
              <a:buNone/>
              <a:defRPr/>
            </a:lvl2pPr>
            <a:lvl3pPr lvl="2" algn="r">
              <a:lnSpc>
                <a:spcPct val="115000"/>
              </a:lnSpc>
              <a:spcBef>
                <a:spcPts val="0"/>
              </a:spcBef>
              <a:spcAft>
                <a:spcPts val="0"/>
              </a:spcAft>
              <a:buSzPts val="1400"/>
              <a:buNone/>
              <a:defRPr/>
            </a:lvl3pPr>
            <a:lvl4pPr lvl="3" algn="r">
              <a:lnSpc>
                <a:spcPct val="115000"/>
              </a:lnSpc>
              <a:spcBef>
                <a:spcPts val="0"/>
              </a:spcBef>
              <a:spcAft>
                <a:spcPts val="0"/>
              </a:spcAft>
              <a:buSzPts val="1400"/>
              <a:buNone/>
              <a:defRPr/>
            </a:lvl4pPr>
            <a:lvl5pPr lvl="4" algn="r">
              <a:lnSpc>
                <a:spcPct val="115000"/>
              </a:lnSpc>
              <a:spcBef>
                <a:spcPts val="0"/>
              </a:spcBef>
              <a:spcAft>
                <a:spcPts val="0"/>
              </a:spcAft>
              <a:buSzPts val="1400"/>
              <a:buNone/>
              <a:defRPr/>
            </a:lvl5pPr>
            <a:lvl6pPr lvl="5" algn="r">
              <a:lnSpc>
                <a:spcPct val="115000"/>
              </a:lnSpc>
              <a:spcBef>
                <a:spcPts val="0"/>
              </a:spcBef>
              <a:spcAft>
                <a:spcPts val="0"/>
              </a:spcAft>
              <a:buSzPts val="1400"/>
              <a:buNone/>
              <a:defRPr/>
            </a:lvl6pPr>
            <a:lvl7pPr lvl="6" algn="r">
              <a:lnSpc>
                <a:spcPct val="115000"/>
              </a:lnSpc>
              <a:spcBef>
                <a:spcPts val="0"/>
              </a:spcBef>
              <a:spcAft>
                <a:spcPts val="0"/>
              </a:spcAft>
              <a:buSzPts val="1400"/>
              <a:buNone/>
              <a:defRPr/>
            </a:lvl7pPr>
            <a:lvl8pPr lvl="7" algn="r">
              <a:lnSpc>
                <a:spcPct val="115000"/>
              </a:lnSpc>
              <a:spcBef>
                <a:spcPts val="0"/>
              </a:spcBef>
              <a:spcAft>
                <a:spcPts val="0"/>
              </a:spcAft>
              <a:buSzPts val="1400"/>
              <a:buNone/>
              <a:defRPr/>
            </a:lvl8pPr>
            <a:lvl9pPr lvl="8" algn="r">
              <a:lnSpc>
                <a:spcPct val="115000"/>
              </a:lnSpc>
              <a:spcBef>
                <a:spcPts val="0"/>
              </a:spcBef>
              <a:spcAft>
                <a:spcPts val="0"/>
              </a:spcAft>
              <a:buSzPts val="1400"/>
              <a:buNone/>
              <a:defRPr/>
            </a:lvl9pPr>
          </a:lstStyle>
          <a:p/>
        </p:txBody>
      </p:sp>
      <p:sp>
        <p:nvSpPr>
          <p:cNvPr id="283" name="Google Shape;283;g1592de4279b_2_150"/>
          <p:cNvSpPr txBox="1"/>
          <p:nvPr>
            <p:ph type="title"/>
          </p:nvPr>
        </p:nvSpPr>
        <p:spPr>
          <a:xfrm>
            <a:off x="311700" y="770525"/>
            <a:ext cx="8520600" cy="871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2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orient="horz" pos="2160">
          <p15:clr>
            <a:srgbClr val="FA7B17"/>
          </p15:clr>
        </p15:guide>
        <p15:guide id="2" pos="2886">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4" name="Shape 284"/>
        <p:cNvGrpSpPr/>
        <p:nvPr/>
      </p:nvGrpSpPr>
      <p:grpSpPr>
        <a:xfrm>
          <a:off x="0" y="0"/>
          <a:ext cx="0" cy="0"/>
          <a:chOff x="0" y="0"/>
          <a:chExt cx="0" cy="0"/>
        </a:xfrm>
      </p:grpSpPr>
      <p:sp>
        <p:nvSpPr>
          <p:cNvPr id="285" name="Google Shape;285;g1592de4279b_2_157"/>
          <p:cNvSpPr/>
          <p:nvPr/>
        </p:nvSpPr>
        <p:spPr>
          <a:xfrm>
            <a:off x="4572000" y="1642325"/>
            <a:ext cx="4572000" cy="4677000"/>
          </a:xfrm>
          <a:prstGeom prst="rect">
            <a:avLst/>
          </a:prstGeom>
          <a:solidFill>
            <a:srgbClr val="005596">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1592de4279b_2_157"/>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87" name="Google Shape;287;g1592de4279b_2_157"/>
          <p:cNvSpPr/>
          <p:nvPr/>
        </p:nvSpPr>
        <p:spPr>
          <a:xfrm>
            <a:off x="-67850" y="-67475"/>
            <a:ext cx="9231600" cy="1709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592de4279b_2_157"/>
          <p:cNvSpPr txBox="1"/>
          <p:nvPr>
            <p:ph idx="1" type="subTitle"/>
          </p:nvPr>
        </p:nvSpPr>
        <p:spPr>
          <a:xfrm>
            <a:off x="4896025" y="2123500"/>
            <a:ext cx="3529800" cy="3886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800"/>
              <a:buFont typeface="Lato Black"/>
              <a:buNone/>
              <a:defRPr sz="2800">
                <a:solidFill>
                  <a:schemeClr val="dk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289" name="Google Shape;289;g1592de4279b_2_157"/>
          <p:cNvSpPr txBox="1"/>
          <p:nvPr>
            <p:ph type="title"/>
          </p:nvPr>
        </p:nvSpPr>
        <p:spPr>
          <a:xfrm>
            <a:off x="357000" y="375125"/>
            <a:ext cx="7829700" cy="90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0" name="Google Shape;290;g1592de4279b_2_157"/>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
        <p:nvSpPr>
          <p:cNvPr id="291" name="Google Shape;291;g1592de4279b_2_157"/>
          <p:cNvSpPr/>
          <p:nvPr>
            <p:ph idx="3" type="pic"/>
          </p:nvPr>
        </p:nvSpPr>
        <p:spPr>
          <a:xfrm>
            <a:off x="0" y="1642200"/>
            <a:ext cx="4562100" cy="4677000"/>
          </a:xfrm>
          <a:prstGeom prst="rect">
            <a:avLst/>
          </a:prstGeom>
          <a:noFill/>
          <a:ln>
            <a:noFill/>
          </a:ln>
        </p:spPr>
      </p:sp>
    </p:spTree>
  </p:cSld>
  <p:clrMapOvr>
    <a:masterClrMapping/>
  </p:clrMapOvr>
  <p:extLst>
    <p:ext uri="{DCECCB84-F9BA-43D5-87BE-67443E8EF086}">
      <p15:sldGuideLst>
        <p15:guide id="1" pos="2880">
          <p15:clr>
            <a:srgbClr val="FA7B17"/>
          </p15:clr>
        </p15:guide>
        <p15:guide id="2" orient="horz" pos="3981">
          <p15:clr>
            <a:srgbClr val="FA7B17"/>
          </p15:clr>
        </p15:guide>
        <p15:guide id="3" orient="horz" pos="2160">
          <p15:clr>
            <a:srgbClr val="FA7B17"/>
          </p15:clr>
        </p15:guide>
        <p15:guide id="4" orient="horz" pos="1035">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26"/>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6"/>
          <p:cNvSpPr txBox="1"/>
          <p:nvPr>
            <p:ph type="title"/>
          </p:nvPr>
        </p:nvSpPr>
        <p:spPr>
          <a:xfrm>
            <a:off x="485875" y="2286000"/>
            <a:ext cx="8183700" cy="1047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2" name="Google Shape;32;p26"/>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2" name="Shape 292"/>
        <p:cNvGrpSpPr/>
        <p:nvPr/>
      </p:nvGrpSpPr>
      <p:grpSpPr>
        <a:xfrm>
          <a:off x="0" y="0"/>
          <a:ext cx="0" cy="0"/>
          <a:chOff x="0" y="0"/>
          <a:chExt cx="0" cy="0"/>
        </a:xfrm>
      </p:grpSpPr>
      <p:sp>
        <p:nvSpPr>
          <p:cNvPr id="293" name="Google Shape;293;g1592de4279b_2_165"/>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4" name="Google Shape;294;g1592de4279b_2_165"/>
          <p:cNvSpPr txBox="1"/>
          <p:nvPr>
            <p:ph idx="1" type="body"/>
          </p:nvPr>
        </p:nvSpPr>
        <p:spPr>
          <a:xfrm>
            <a:off x="3117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295" name="Google Shape;295;g1592de4279b_2_165"/>
          <p:cNvSpPr txBox="1"/>
          <p:nvPr>
            <p:ph idx="2" type="body"/>
          </p:nvPr>
        </p:nvSpPr>
        <p:spPr>
          <a:xfrm>
            <a:off x="48324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296" name="Google Shape;296;g1592de4279b_2_16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297" name="Google Shape;297;g1592de4279b_2_165"/>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8" name="Shape 298"/>
        <p:cNvGrpSpPr/>
        <p:nvPr/>
      </p:nvGrpSpPr>
      <p:grpSpPr>
        <a:xfrm>
          <a:off x="0" y="0"/>
          <a:ext cx="0" cy="0"/>
          <a:chOff x="0" y="0"/>
          <a:chExt cx="0" cy="0"/>
        </a:xfrm>
      </p:grpSpPr>
      <p:sp>
        <p:nvSpPr>
          <p:cNvPr id="299" name="Google Shape;299;g1592de4279b_2_171"/>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0" name="Google Shape;300;g1592de4279b_2_17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01" name="Google Shape;301;g1592de4279b_2_171"/>
          <p:cNvSpPr/>
          <p:nvPr>
            <p:ph idx="2" type="pic"/>
          </p:nvPr>
        </p:nvSpPr>
        <p:spPr>
          <a:xfrm>
            <a:off x="338200" y="1671775"/>
            <a:ext cx="2346900" cy="2346900"/>
          </a:xfrm>
          <a:prstGeom prst="rect">
            <a:avLst/>
          </a:prstGeom>
          <a:noFill/>
          <a:ln cap="flat" cmpd="sng" w="9525">
            <a:solidFill>
              <a:schemeClr val="dk1"/>
            </a:solidFill>
            <a:prstDash val="solid"/>
            <a:round/>
            <a:headEnd len="sm" w="sm" type="none"/>
            <a:tailEnd len="sm" w="sm" type="none"/>
          </a:ln>
        </p:spPr>
      </p:sp>
      <p:sp>
        <p:nvSpPr>
          <p:cNvPr id="302" name="Google Shape;302;g1592de4279b_2_171"/>
          <p:cNvSpPr/>
          <p:nvPr>
            <p:ph idx="3" type="pic"/>
          </p:nvPr>
        </p:nvSpPr>
        <p:spPr>
          <a:xfrm>
            <a:off x="3398550" y="1671775"/>
            <a:ext cx="2346900" cy="2346900"/>
          </a:xfrm>
          <a:prstGeom prst="rect">
            <a:avLst/>
          </a:prstGeom>
          <a:noFill/>
          <a:ln cap="flat" cmpd="sng" w="9525">
            <a:solidFill>
              <a:schemeClr val="dk1"/>
            </a:solidFill>
            <a:prstDash val="solid"/>
            <a:round/>
            <a:headEnd len="sm" w="sm" type="none"/>
            <a:tailEnd len="sm" w="sm" type="none"/>
          </a:ln>
        </p:spPr>
      </p:sp>
      <p:sp>
        <p:nvSpPr>
          <p:cNvPr id="303" name="Google Shape;303;g1592de4279b_2_171"/>
          <p:cNvSpPr/>
          <p:nvPr>
            <p:ph idx="4" type="pic"/>
          </p:nvPr>
        </p:nvSpPr>
        <p:spPr>
          <a:xfrm>
            <a:off x="6458900" y="1671775"/>
            <a:ext cx="2346900" cy="2346900"/>
          </a:xfrm>
          <a:prstGeom prst="rect">
            <a:avLst/>
          </a:prstGeom>
          <a:noFill/>
          <a:ln cap="flat" cmpd="sng" w="9525">
            <a:solidFill>
              <a:schemeClr val="dk1"/>
            </a:solidFill>
            <a:prstDash val="solid"/>
            <a:round/>
            <a:headEnd len="sm" w="sm" type="none"/>
            <a:tailEnd len="sm" w="sm" type="none"/>
          </a:ln>
        </p:spPr>
      </p:sp>
      <p:sp>
        <p:nvSpPr>
          <p:cNvPr id="304" name="Google Shape;304;g1592de4279b_2_171"/>
          <p:cNvSpPr txBox="1"/>
          <p:nvPr>
            <p:ph idx="1" type="subTitle"/>
          </p:nvPr>
        </p:nvSpPr>
        <p:spPr>
          <a:xfrm>
            <a:off x="2620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400"/>
              <a:buNone/>
              <a:defRPr sz="2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05" name="Google Shape;305;g1592de4279b_2_171"/>
          <p:cNvSpPr txBox="1"/>
          <p:nvPr>
            <p:ph idx="5" type="subTitle"/>
          </p:nvPr>
        </p:nvSpPr>
        <p:spPr>
          <a:xfrm>
            <a:off x="3436275" y="4224250"/>
            <a:ext cx="2309100" cy="1638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400"/>
              <a:buNone/>
              <a:defRPr sz="2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06" name="Google Shape;306;g1592de4279b_2_171"/>
          <p:cNvSpPr txBox="1"/>
          <p:nvPr>
            <p:ph idx="6" type="subTitle"/>
          </p:nvPr>
        </p:nvSpPr>
        <p:spPr>
          <a:xfrm>
            <a:off x="64589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400"/>
              <a:buNone/>
              <a:defRPr sz="2400">
                <a:solidFill>
                  <a:schemeClr val="dk1"/>
                </a:solidFill>
              </a:defRPr>
            </a:lvl1pPr>
            <a:lvl2pPr lvl="1" algn="l">
              <a:lnSpc>
                <a:spcPct val="115000"/>
              </a:lnSpc>
              <a:spcBef>
                <a:spcPts val="0"/>
              </a:spcBef>
              <a:spcAft>
                <a:spcPts val="0"/>
              </a:spcAft>
              <a:buSzPts val="2400"/>
              <a:buNone/>
              <a:defRPr sz="2400"/>
            </a:lvl2pPr>
            <a:lvl3pPr lvl="2" algn="l">
              <a:lnSpc>
                <a:spcPct val="115000"/>
              </a:lnSpc>
              <a:spcBef>
                <a:spcPts val="0"/>
              </a:spcBef>
              <a:spcAft>
                <a:spcPts val="0"/>
              </a:spcAft>
              <a:buSzPts val="2400"/>
              <a:buNone/>
              <a:defRPr sz="2400"/>
            </a:lvl3pPr>
            <a:lvl4pPr lvl="3" algn="l">
              <a:lnSpc>
                <a:spcPct val="115000"/>
              </a:lnSpc>
              <a:spcBef>
                <a:spcPts val="0"/>
              </a:spcBef>
              <a:spcAft>
                <a:spcPts val="0"/>
              </a:spcAft>
              <a:buSzPts val="2400"/>
              <a:buNone/>
              <a:defRPr sz="2400"/>
            </a:lvl4pPr>
            <a:lvl5pPr lvl="4" algn="l">
              <a:lnSpc>
                <a:spcPct val="115000"/>
              </a:lnSpc>
              <a:spcBef>
                <a:spcPts val="0"/>
              </a:spcBef>
              <a:spcAft>
                <a:spcPts val="0"/>
              </a:spcAft>
              <a:buSzPts val="2400"/>
              <a:buNone/>
              <a:defRPr sz="2400"/>
            </a:lvl5pPr>
            <a:lvl6pPr lvl="5" algn="l">
              <a:lnSpc>
                <a:spcPct val="115000"/>
              </a:lnSpc>
              <a:spcBef>
                <a:spcPts val="0"/>
              </a:spcBef>
              <a:spcAft>
                <a:spcPts val="0"/>
              </a:spcAft>
              <a:buSzPts val="2400"/>
              <a:buNone/>
              <a:defRPr sz="2400"/>
            </a:lvl6pPr>
            <a:lvl7pPr lvl="6" algn="l">
              <a:lnSpc>
                <a:spcPct val="115000"/>
              </a:lnSpc>
              <a:spcBef>
                <a:spcPts val="0"/>
              </a:spcBef>
              <a:spcAft>
                <a:spcPts val="0"/>
              </a:spcAft>
              <a:buSzPts val="2400"/>
              <a:buNone/>
              <a:defRPr sz="2400"/>
            </a:lvl7pPr>
            <a:lvl8pPr lvl="7" algn="l">
              <a:lnSpc>
                <a:spcPct val="115000"/>
              </a:lnSpc>
              <a:spcBef>
                <a:spcPts val="0"/>
              </a:spcBef>
              <a:spcAft>
                <a:spcPts val="0"/>
              </a:spcAft>
              <a:buSzPts val="2400"/>
              <a:buNone/>
              <a:defRPr sz="2400"/>
            </a:lvl8pPr>
            <a:lvl9pPr lvl="8" algn="l">
              <a:lnSpc>
                <a:spcPct val="115000"/>
              </a:lnSpc>
              <a:spcBef>
                <a:spcPts val="0"/>
              </a:spcBef>
              <a:spcAft>
                <a:spcPts val="0"/>
              </a:spcAft>
              <a:buSzPts val="2400"/>
              <a:buNone/>
              <a:defRPr sz="2400"/>
            </a:lvl9pPr>
          </a:lstStyle>
          <a:p/>
        </p:txBody>
      </p:sp>
      <p:sp>
        <p:nvSpPr>
          <p:cNvPr id="307" name="Google Shape;307;g1592de4279b_2_171"/>
          <p:cNvSpPr txBox="1"/>
          <p:nvPr>
            <p:ph idx="7"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8" name="Shape 308"/>
        <p:cNvGrpSpPr/>
        <p:nvPr/>
      </p:nvGrpSpPr>
      <p:grpSpPr>
        <a:xfrm>
          <a:off x="0" y="0"/>
          <a:ext cx="0" cy="0"/>
          <a:chOff x="0" y="0"/>
          <a:chExt cx="0" cy="0"/>
        </a:xfrm>
      </p:grpSpPr>
      <p:sp>
        <p:nvSpPr>
          <p:cNvPr id="309" name="Google Shape;309;g1592de4279b_2_181"/>
          <p:cNvSpPr txBox="1"/>
          <p:nvPr>
            <p:ph type="title"/>
          </p:nvPr>
        </p:nvSpPr>
        <p:spPr>
          <a:xfrm>
            <a:off x="490250" y="2628900"/>
            <a:ext cx="8071800" cy="1407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0" name="Google Shape;310;g1592de4279b_2_18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11" name="Google Shape;311;g1592de4279b_2_181"/>
          <p:cNvSpPr txBox="1"/>
          <p:nvPr>
            <p:ph idx="1" type="subTitle"/>
          </p:nvPr>
        </p:nvSpPr>
        <p:spPr>
          <a:xfrm>
            <a:off x="262000" y="304800"/>
            <a:ext cx="2346900" cy="2126400"/>
          </a:xfrm>
          <a:prstGeom prst="rect">
            <a:avLst/>
          </a:prstGeom>
          <a:solidFill>
            <a:srgbClr val="ECA400"/>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12" name="Google Shape;312;g1592de4279b_2_181"/>
          <p:cNvSpPr txBox="1"/>
          <p:nvPr>
            <p:ph idx="2" type="subTitle"/>
          </p:nvPr>
        </p:nvSpPr>
        <p:spPr>
          <a:xfrm>
            <a:off x="3398550" y="304800"/>
            <a:ext cx="2346900" cy="2126400"/>
          </a:xfrm>
          <a:prstGeom prst="rect">
            <a:avLst/>
          </a:prstGeom>
          <a:solidFill>
            <a:srgbClr val="BD1034"/>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algn="l">
              <a:lnSpc>
                <a:spcPct val="115000"/>
              </a:lnSpc>
              <a:spcBef>
                <a:spcPts val="0"/>
              </a:spcBef>
              <a:spcAft>
                <a:spcPts val="0"/>
              </a:spcAft>
              <a:buSzPts val="2400"/>
              <a:buNone/>
              <a:defRPr sz="2400"/>
            </a:lvl2pPr>
            <a:lvl3pPr lvl="2" algn="l">
              <a:lnSpc>
                <a:spcPct val="115000"/>
              </a:lnSpc>
              <a:spcBef>
                <a:spcPts val="0"/>
              </a:spcBef>
              <a:spcAft>
                <a:spcPts val="0"/>
              </a:spcAft>
              <a:buSzPts val="2400"/>
              <a:buNone/>
              <a:defRPr sz="2400"/>
            </a:lvl3pPr>
            <a:lvl4pPr lvl="3" algn="l">
              <a:lnSpc>
                <a:spcPct val="115000"/>
              </a:lnSpc>
              <a:spcBef>
                <a:spcPts val="0"/>
              </a:spcBef>
              <a:spcAft>
                <a:spcPts val="0"/>
              </a:spcAft>
              <a:buSzPts val="2400"/>
              <a:buNone/>
              <a:defRPr sz="2400"/>
            </a:lvl4pPr>
            <a:lvl5pPr lvl="4" algn="l">
              <a:lnSpc>
                <a:spcPct val="115000"/>
              </a:lnSpc>
              <a:spcBef>
                <a:spcPts val="0"/>
              </a:spcBef>
              <a:spcAft>
                <a:spcPts val="0"/>
              </a:spcAft>
              <a:buSzPts val="2400"/>
              <a:buNone/>
              <a:defRPr sz="2400"/>
            </a:lvl5pPr>
            <a:lvl6pPr lvl="5" algn="l">
              <a:lnSpc>
                <a:spcPct val="115000"/>
              </a:lnSpc>
              <a:spcBef>
                <a:spcPts val="0"/>
              </a:spcBef>
              <a:spcAft>
                <a:spcPts val="0"/>
              </a:spcAft>
              <a:buSzPts val="2400"/>
              <a:buNone/>
              <a:defRPr sz="2400"/>
            </a:lvl6pPr>
            <a:lvl7pPr lvl="6" algn="l">
              <a:lnSpc>
                <a:spcPct val="115000"/>
              </a:lnSpc>
              <a:spcBef>
                <a:spcPts val="0"/>
              </a:spcBef>
              <a:spcAft>
                <a:spcPts val="0"/>
              </a:spcAft>
              <a:buSzPts val="2400"/>
              <a:buNone/>
              <a:defRPr sz="2400"/>
            </a:lvl7pPr>
            <a:lvl8pPr lvl="7" algn="l">
              <a:lnSpc>
                <a:spcPct val="115000"/>
              </a:lnSpc>
              <a:spcBef>
                <a:spcPts val="0"/>
              </a:spcBef>
              <a:spcAft>
                <a:spcPts val="0"/>
              </a:spcAft>
              <a:buSzPts val="2400"/>
              <a:buNone/>
              <a:defRPr sz="2400"/>
            </a:lvl8pPr>
            <a:lvl9pPr lvl="8" algn="l">
              <a:lnSpc>
                <a:spcPct val="115000"/>
              </a:lnSpc>
              <a:spcBef>
                <a:spcPts val="0"/>
              </a:spcBef>
              <a:spcAft>
                <a:spcPts val="0"/>
              </a:spcAft>
              <a:buSzPts val="2400"/>
              <a:buNone/>
              <a:defRPr sz="2400"/>
            </a:lvl9pPr>
          </a:lstStyle>
          <a:p/>
        </p:txBody>
      </p:sp>
      <p:sp>
        <p:nvSpPr>
          <p:cNvPr id="313" name="Google Shape;313;g1592de4279b_2_181"/>
          <p:cNvSpPr txBox="1"/>
          <p:nvPr>
            <p:ph idx="3" type="subTitle"/>
          </p:nvPr>
        </p:nvSpPr>
        <p:spPr>
          <a:xfrm>
            <a:off x="262000" y="4096300"/>
            <a:ext cx="2346900" cy="1974000"/>
          </a:xfrm>
          <a:prstGeom prst="rect">
            <a:avLst/>
          </a:prstGeom>
          <a:solidFill>
            <a:srgbClr val="820263"/>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14" name="Google Shape;314;g1592de4279b_2_181"/>
          <p:cNvSpPr txBox="1"/>
          <p:nvPr>
            <p:ph idx="4" type="subTitle"/>
          </p:nvPr>
        </p:nvSpPr>
        <p:spPr>
          <a:xfrm>
            <a:off x="3398550" y="4096300"/>
            <a:ext cx="2346900" cy="1974000"/>
          </a:xfrm>
          <a:prstGeom prst="rect">
            <a:avLst/>
          </a:prstGeom>
          <a:solidFill>
            <a:srgbClr val="005596"/>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15" name="Google Shape;315;g1592de4279b_2_181"/>
          <p:cNvSpPr txBox="1"/>
          <p:nvPr>
            <p:ph idx="5" type="subTitle"/>
          </p:nvPr>
        </p:nvSpPr>
        <p:spPr>
          <a:xfrm>
            <a:off x="6485400" y="4096300"/>
            <a:ext cx="2346900" cy="1974000"/>
          </a:xfrm>
          <a:prstGeom prst="rect">
            <a:avLst/>
          </a:prstGeom>
          <a:solidFill>
            <a:srgbClr val="520C50"/>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16" name="Google Shape;316;g1592de4279b_2_181"/>
          <p:cNvSpPr txBox="1"/>
          <p:nvPr>
            <p:ph idx="6"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
        <p:nvSpPr>
          <p:cNvPr id="317" name="Google Shape;317;g1592de4279b_2_181"/>
          <p:cNvSpPr txBox="1"/>
          <p:nvPr>
            <p:ph idx="7" type="subTitle"/>
          </p:nvPr>
        </p:nvSpPr>
        <p:spPr>
          <a:xfrm>
            <a:off x="6485400" y="304800"/>
            <a:ext cx="2346900" cy="2126400"/>
          </a:xfrm>
          <a:prstGeom prst="rect">
            <a:avLst/>
          </a:prstGeom>
          <a:solidFill>
            <a:srgbClr val="93B3D7"/>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8" name="Shape 318"/>
        <p:cNvGrpSpPr/>
        <p:nvPr/>
      </p:nvGrpSpPr>
      <p:grpSpPr>
        <a:xfrm>
          <a:off x="0" y="0"/>
          <a:ext cx="0" cy="0"/>
          <a:chOff x="0" y="0"/>
          <a:chExt cx="0" cy="0"/>
        </a:xfrm>
      </p:grpSpPr>
      <p:sp>
        <p:nvSpPr>
          <p:cNvPr id="319" name="Google Shape;319;g1592de4279b_2_191"/>
          <p:cNvSpPr/>
          <p:nvPr/>
        </p:nvSpPr>
        <p:spPr>
          <a:xfrm>
            <a:off x="-81450" y="-94700"/>
            <a:ext cx="4655700" cy="64140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1592de4279b_2_191"/>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21" name="Google Shape;321;g1592de4279b_2_191"/>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22" name="Google Shape;322;g1592de4279b_2_19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23" name="Google Shape;323;g1592de4279b_2_191"/>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
        <p:nvSpPr>
          <p:cNvPr id="324" name="Google Shape;324;g1592de4279b_2_191"/>
          <p:cNvSpPr/>
          <p:nvPr>
            <p:ph idx="3" type="pic"/>
          </p:nvPr>
        </p:nvSpPr>
        <p:spPr>
          <a:xfrm>
            <a:off x="4572125" y="700"/>
            <a:ext cx="4572000" cy="63195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25" name="Shape 325"/>
        <p:cNvGrpSpPr/>
        <p:nvPr/>
      </p:nvGrpSpPr>
      <p:grpSpPr>
        <a:xfrm>
          <a:off x="0" y="0"/>
          <a:ext cx="0" cy="0"/>
          <a:chOff x="0" y="0"/>
          <a:chExt cx="0" cy="0"/>
        </a:xfrm>
      </p:grpSpPr>
      <p:sp>
        <p:nvSpPr>
          <p:cNvPr id="326" name="Google Shape;326;g1592de4279b_2_198"/>
          <p:cNvSpPr/>
          <p:nvPr/>
        </p:nvSpPr>
        <p:spPr>
          <a:xfrm>
            <a:off x="4572000" y="-175"/>
            <a:ext cx="4572000" cy="6319500"/>
          </a:xfrm>
          <a:prstGeom prst="rect">
            <a:avLst/>
          </a:prstGeom>
          <a:solidFill>
            <a:srgbClr val="FFEA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1592de4279b_2_198"/>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b="1"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28" name="Google Shape;328;g1592de4279b_2_198"/>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29" name="Google Shape;329;g1592de4279b_2_19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30" name="Google Shape;330;g1592de4279b_2_198"/>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1" name="Shape 331"/>
        <p:cNvGrpSpPr/>
        <p:nvPr/>
      </p:nvGrpSpPr>
      <p:grpSpPr>
        <a:xfrm>
          <a:off x="0" y="0"/>
          <a:ext cx="0" cy="0"/>
          <a:chOff x="0" y="0"/>
          <a:chExt cx="0" cy="0"/>
        </a:xfrm>
      </p:grpSpPr>
      <p:sp>
        <p:nvSpPr>
          <p:cNvPr id="332" name="Google Shape;332;g1592de4279b_2_20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33" name="Google Shape;333;g1592de4279b_2_204"/>
          <p:cNvSpPr txBox="1"/>
          <p:nvPr>
            <p:ph idx="1" type="subTitle"/>
          </p:nvPr>
        </p:nvSpPr>
        <p:spPr>
          <a:xfrm>
            <a:off x="2355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34" name="Google Shape;334;g1592de4279b_2_204"/>
          <p:cNvSpPr/>
          <p:nvPr/>
        </p:nvSpPr>
        <p:spPr>
          <a:xfrm>
            <a:off x="0" y="0"/>
            <a:ext cx="9163800" cy="2171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1592de4279b_2_204"/>
          <p:cNvSpPr txBox="1"/>
          <p:nvPr>
            <p:ph idx="2" type="subTitle"/>
          </p:nvPr>
        </p:nvSpPr>
        <p:spPr>
          <a:xfrm>
            <a:off x="48726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36" name="Google Shape;336;g1592de4279b_2_204"/>
          <p:cNvSpPr txBox="1"/>
          <p:nvPr>
            <p:ph type="title"/>
          </p:nvPr>
        </p:nvSpPr>
        <p:spPr>
          <a:xfrm>
            <a:off x="357000" y="375125"/>
            <a:ext cx="4844100" cy="159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37" name="Google Shape;337;g1592de4279b_2_204"/>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extLst>
    <p:ext uri="{DCECCB84-F9BA-43D5-87BE-67443E8EF086}">
      <p15:sldGuideLst>
        <p15:guide id="1" orient="horz" pos="1368">
          <p15:clr>
            <a:srgbClr val="FA7B17"/>
          </p15:clr>
        </p15:guide>
        <p15:guide id="2" orient="horz" pos="3981">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8" name="Shape 338"/>
        <p:cNvGrpSpPr/>
        <p:nvPr/>
      </p:nvGrpSpPr>
      <p:grpSpPr>
        <a:xfrm>
          <a:off x="0" y="0"/>
          <a:ext cx="0" cy="0"/>
          <a:chOff x="0" y="0"/>
          <a:chExt cx="0" cy="0"/>
        </a:xfrm>
      </p:grpSpPr>
      <p:sp>
        <p:nvSpPr>
          <p:cNvPr id="339" name="Google Shape;339;g1592de4279b_2_211"/>
          <p:cNvSpPr txBox="1"/>
          <p:nvPr>
            <p:ph hasCustomPrompt="1" type="title"/>
          </p:nvPr>
        </p:nvSpPr>
        <p:spPr>
          <a:xfrm>
            <a:off x="311700" y="13224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5596"/>
              </a:buClr>
              <a:buSzPts val="12000"/>
              <a:buNone/>
              <a:defRPr sz="12000">
                <a:solidFill>
                  <a:srgbClr val="005596"/>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40" name="Google Shape;340;g1592de4279b_2_211"/>
          <p:cNvSpPr txBox="1"/>
          <p:nvPr>
            <p:ph idx="1" type="body"/>
          </p:nvPr>
        </p:nvSpPr>
        <p:spPr>
          <a:xfrm>
            <a:off x="311700" y="3974378"/>
            <a:ext cx="8520600" cy="2298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41" name="Google Shape;341;g1592de4279b_2_21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42" name="Google Shape;342;g1592de4279b_2_211"/>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5596"/>
        </a:solidFill>
      </p:bgPr>
    </p:bg>
    <p:spTree>
      <p:nvGrpSpPr>
        <p:cNvPr id="343" name="Shape 343"/>
        <p:cNvGrpSpPr/>
        <p:nvPr/>
      </p:nvGrpSpPr>
      <p:grpSpPr>
        <a:xfrm>
          <a:off x="0" y="0"/>
          <a:ext cx="0" cy="0"/>
          <a:chOff x="0" y="0"/>
          <a:chExt cx="0" cy="0"/>
        </a:xfrm>
      </p:grpSpPr>
      <p:sp>
        <p:nvSpPr>
          <p:cNvPr id="344" name="Google Shape;344;g1592de4279b_2_21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45" name="Google Shape;345;g1592de4279b_2_216"/>
          <p:cNvSpPr txBox="1"/>
          <p:nvPr>
            <p:ph idx="1" type="body"/>
          </p:nvPr>
        </p:nvSpPr>
        <p:spPr>
          <a:xfrm>
            <a:off x="311700" y="3025642"/>
            <a:ext cx="5998800" cy="806700"/>
          </a:xfrm>
          <a:prstGeom prst="rect">
            <a:avLst/>
          </a:prstGeom>
          <a:noFill/>
          <a:ln>
            <a:noFill/>
          </a:ln>
        </p:spPr>
        <p:txBody>
          <a:bodyPr anchorCtr="0" anchor="ctr"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46" name="Google Shape;346;g1592de4279b_2_216"/>
          <p:cNvSpPr txBox="1"/>
          <p:nvPr>
            <p:ph idx="2" type="subTitle"/>
          </p:nvPr>
        </p:nvSpPr>
        <p:spPr>
          <a:xfrm>
            <a:off x="1503600" y="345575"/>
            <a:ext cx="6136800" cy="5787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chemeClr val="lt1"/>
              </a:buClr>
              <a:buSzPts val="3200"/>
              <a:buNone/>
              <a:defRPr b="1" sz="3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47" name="Google Shape;347;g1592de4279b_2_216"/>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4" name="Shape 354"/>
        <p:cNvGrpSpPr/>
        <p:nvPr/>
      </p:nvGrpSpPr>
      <p:grpSpPr>
        <a:xfrm>
          <a:off x="0" y="0"/>
          <a:ext cx="0" cy="0"/>
          <a:chOff x="0" y="0"/>
          <a:chExt cx="0" cy="0"/>
        </a:xfrm>
      </p:grpSpPr>
      <p:sp>
        <p:nvSpPr>
          <p:cNvPr id="355" name="Google Shape;355;g1942fe150df_2_6"/>
          <p:cNvSpPr/>
          <p:nvPr/>
        </p:nvSpPr>
        <p:spPr>
          <a:xfrm>
            <a:off x="0" y="3399750"/>
            <a:ext cx="9144000" cy="361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1942fe150df_2_6"/>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a:t>
            </a:r>
            <a:fld id="{00000000-1234-1234-1234-123412341234}" type="slidenum">
              <a:rPr lang="en"/>
              <a:t>‹#›</a:t>
            </a:fld>
            <a:endParaRPr/>
          </a:p>
        </p:txBody>
      </p:sp>
      <p:sp>
        <p:nvSpPr>
          <p:cNvPr id="357" name="Google Shape;357;g1942fe150df_2_6"/>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
        <p:nvSpPr>
          <p:cNvPr id="358" name="Google Shape;358;g1942fe150df_2_6"/>
          <p:cNvSpPr/>
          <p:nvPr/>
        </p:nvSpPr>
        <p:spPr>
          <a:xfrm>
            <a:off x="0" y="-115350"/>
            <a:ext cx="9144000" cy="3515100"/>
          </a:xfrm>
          <a:prstGeom prst="rect">
            <a:avLst/>
          </a:prstGeom>
          <a:solidFill>
            <a:srgbClr val="520C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1942fe150df_2_6"/>
          <p:cNvSpPr txBox="1"/>
          <p:nvPr>
            <p:ph idx="1" type="subTitle"/>
          </p:nvPr>
        </p:nvSpPr>
        <p:spPr>
          <a:xfrm>
            <a:off x="311750" y="283425"/>
            <a:ext cx="8520600" cy="5247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rgbClr val="FFEABA"/>
              </a:buClr>
              <a:buSzPts val="2000"/>
              <a:buFont typeface="Lato Black"/>
              <a:buNone/>
              <a:defRPr sz="2000">
                <a:solidFill>
                  <a:srgbClr val="FFEABA"/>
                </a:solidFill>
                <a:latin typeface="Lato Black"/>
                <a:ea typeface="Lato Black"/>
                <a:cs typeface="Lato Black"/>
                <a:sym typeface="Lato Black"/>
              </a:defRPr>
            </a:lvl1pPr>
            <a:lvl2pPr lvl="1" algn="r">
              <a:lnSpc>
                <a:spcPct val="115000"/>
              </a:lnSpc>
              <a:spcBef>
                <a:spcPts val="0"/>
              </a:spcBef>
              <a:spcAft>
                <a:spcPts val="0"/>
              </a:spcAft>
              <a:buSzPts val="1400"/>
              <a:buNone/>
              <a:defRPr/>
            </a:lvl2pPr>
            <a:lvl3pPr lvl="2" algn="r">
              <a:lnSpc>
                <a:spcPct val="115000"/>
              </a:lnSpc>
              <a:spcBef>
                <a:spcPts val="0"/>
              </a:spcBef>
              <a:spcAft>
                <a:spcPts val="0"/>
              </a:spcAft>
              <a:buSzPts val="1400"/>
              <a:buNone/>
              <a:defRPr/>
            </a:lvl3pPr>
            <a:lvl4pPr lvl="3" algn="r">
              <a:lnSpc>
                <a:spcPct val="115000"/>
              </a:lnSpc>
              <a:spcBef>
                <a:spcPts val="0"/>
              </a:spcBef>
              <a:spcAft>
                <a:spcPts val="0"/>
              </a:spcAft>
              <a:buSzPts val="1400"/>
              <a:buNone/>
              <a:defRPr/>
            </a:lvl4pPr>
            <a:lvl5pPr lvl="4" algn="r">
              <a:lnSpc>
                <a:spcPct val="115000"/>
              </a:lnSpc>
              <a:spcBef>
                <a:spcPts val="0"/>
              </a:spcBef>
              <a:spcAft>
                <a:spcPts val="0"/>
              </a:spcAft>
              <a:buSzPts val="1400"/>
              <a:buNone/>
              <a:defRPr/>
            </a:lvl5pPr>
            <a:lvl6pPr lvl="5" algn="r">
              <a:lnSpc>
                <a:spcPct val="115000"/>
              </a:lnSpc>
              <a:spcBef>
                <a:spcPts val="0"/>
              </a:spcBef>
              <a:spcAft>
                <a:spcPts val="0"/>
              </a:spcAft>
              <a:buSzPts val="1400"/>
              <a:buNone/>
              <a:defRPr/>
            </a:lvl6pPr>
            <a:lvl7pPr lvl="6" algn="r">
              <a:lnSpc>
                <a:spcPct val="115000"/>
              </a:lnSpc>
              <a:spcBef>
                <a:spcPts val="0"/>
              </a:spcBef>
              <a:spcAft>
                <a:spcPts val="0"/>
              </a:spcAft>
              <a:buSzPts val="1400"/>
              <a:buNone/>
              <a:defRPr/>
            </a:lvl7pPr>
            <a:lvl8pPr lvl="7" algn="r">
              <a:lnSpc>
                <a:spcPct val="115000"/>
              </a:lnSpc>
              <a:spcBef>
                <a:spcPts val="0"/>
              </a:spcBef>
              <a:spcAft>
                <a:spcPts val="0"/>
              </a:spcAft>
              <a:buSzPts val="1400"/>
              <a:buNone/>
              <a:defRPr/>
            </a:lvl8pPr>
            <a:lvl9pPr lvl="8" algn="r">
              <a:lnSpc>
                <a:spcPct val="115000"/>
              </a:lnSpc>
              <a:spcBef>
                <a:spcPts val="0"/>
              </a:spcBef>
              <a:spcAft>
                <a:spcPts val="0"/>
              </a:spcAft>
              <a:buSzPts val="1400"/>
              <a:buNone/>
              <a:defRPr/>
            </a:lvl9pPr>
          </a:lstStyle>
          <a:p/>
        </p:txBody>
      </p:sp>
      <p:sp>
        <p:nvSpPr>
          <p:cNvPr id="360" name="Google Shape;360;g1942fe150df_2_6"/>
          <p:cNvSpPr txBox="1"/>
          <p:nvPr>
            <p:ph type="title"/>
          </p:nvPr>
        </p:nvSpPr>
        <p:spPr>
          <a:xfrm>
            <a:off x="311700" y="770525"/>
            <a:ext cx="8520600" cy="871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2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orient="horz" pos="2160">
          <p15:clr>
            <a:srgbClr val="FA7B17"/>
          </p15:clr>
        </p15:guide>
        <p15:guide id="2" pos="2886">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1" name="Shape 361"/>
        <p:cNvGrpSpPr/>
        <p:nvPr/>
      </p:nvGrpSpPr>
      <p:grpSpPr>
        <a:xfrm>
          <a:off x="0" y="0"/>
          <a:ext cx="0" cy="0"/>
          <a:chOff x="0" y="0"/>
          <a:chExt cx="0" cy="0"/>
        </a:xfrm>
      </p:grpSpPr>
      <p:sp>
        <p:nvSpPr>
          <p:cNvPr id="362" name="Google Shape;362;g1942fe150df_2_13"/>
          <p:cNvSpPr/>
          <p:nvPr/>
        </p:nvSpPr>
        <p:spPr>
          <a:xfrm>
            <a:off x="2100" y="-175"/>
            <a:ext cx="4572000" cy="63195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1942fe150df_2_13"/>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64" name="Google Shape;364;g1942fe150df_2_13"/>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5" name="Google Shape;365;g1942fe150df_2_1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66" name="Google Shape;366;g1942fe150df_2_13"/>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
        <p:nvSpPr>
          <p:cNvPr id="367" name="Google Shape;367;g1942fe150df_2_13"/>
          <p:cNvSpPr/>
          <p:nvPr>
            <p:ph idx="3" type="pic"/>
          </p:nvPr>
        </p:nvSpPr>
        <p:spPr>
          <a:xfrm>
            <a:off x="4572125" y="700"/>
            <a:ext cx="4572000" cy="6319500"/>
          </a:xfrm>
          <a:prstGeom prst="rect">
            <a:avLst/>
          </a:prstGeom>
          <a:noFill/>
          <a:ln>
            <a:noFill/>
          </a:ln>
        </p:spPr>
      </p:sp>
    </p:spTree>
  </p:cSld>
  <p:clrMapOvr>
    <a:masterClrMapping/>
  </p:clrMapOvr>
  <p:extLst>
    <p:ext uri="{DCECCB84-F9BA-43D5-87BE-67443E8EF086}">
      <p15:sldGuideLst>
        <p15:guide id="1" orient="horz" pos="216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27"/>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5" name="Google Shape;35;p27"/>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7"/>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7"/>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8" name="Shape 368"/>
        <p:cNvGrpSpPr/>
        <p:nvPr/>
      </p:nvGrpSpPr>
      <p:grpSpPr>
        <a:xfrm>
          <a:off x="0" y="0"/>
          <a:ext cx="0" cy="0"/>
          <a:chOff x="0" y="0"/>
          <a:chExt cx="0" cy="0"/>
        </a:xfrm>
      </p:grpSpPr>
      <p:sp>
        <p:nvSpPr>
          <p:cNvPr id="369" name="Google Shape;369;g1942fe150df_2_2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70" name="Google Shape;370;g1942fe150df_2_20"/>
          <p:cNvSpPr txBox="1"/>
          <p:nvPr>
            <p:ph idx="1" type="subTitle"/>
          </p:nvPr>
        </p:nvSpPr>
        <p:spPr>
          <a:xfrm>
            <a:off x="2355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71" name="Google Shape;371;g1942fe150df_2_20"/>
          <p:cNvSpPr/>
          <p:nvPr/>
        </p:nvSpPr>
        <p:spPr>
          <a:xfrm>
            <a:off x="0" y="0"/>
            <a:ext cx="9163800" cy="2171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1942fe150df_2_20"/>
          <p:cNvSpPr txBox="1"/>
          <p:nvPr>
            <p:ph idx="2" type="subTitle"/>
          </p:nvPr>
        </p:nvSpPr>
        <p:spPr>
          <a:xfrm>
            <a:off x="48726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700"/>
              <a:buNone/>
              <a:defRPr sz="2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73" name="Google Shape;373;g1942fe150df_2_20"/>
          <p:cNvSpPr txBox="1"/>
          <p:nvPr>
            <p:ph type="title"/>
          </p:nvPr>
        </p:nvSpPr>
        <p:spPr>
          <a:xfrm>
            <a:off x="357000" y="375125"/>
            <a:ext cx="4844100" cy="159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74" name="Google Shape;374;g1942fe150df_2_20"/>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5" name="Shape 375"/>
        <p:cNvGrpSpPr/>
        <p:nvPr/>
      </p:nvGrpSpPr>
      <p:grpSpPr>
        <a:xfrm>
          <a:off x="0" y="0"/>
          <a:ext cx="0" cy="0"/>
          <a:chOff x="0" y="0"/>
          <a:chExt cx="0" cy="0"/>
        </a:xfrm>
      </p:grpSpPr>
      <p:sp>
        <p:nvSpPr>
          <p:cNvPr id="376" name="Google Shape;376;g1942fe150df_2_27"/>
          <p:cNvSpPr/>
          <p:nvPr/>
        </p:nvSpPr>
        <p:spPr>
          <a:xfrm>
            <a:off x="0" y="0"/>
            <a:ext cx="9163800" cy="16422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1942fe150df_2_27"/>
          <p:cNvSpPr/>
          <p:nvPr>
            <p:ph idx="2" type="pic"/>
          </p:nvPr>
        </p:nvSpPr>
        <p:spPr>
          <a:xfrm>
            <a:off x="4582125" y="1642200"/>
            <a:ext cx="4562100" cy="4677000"/>
          </a:xfrm>
          <a:prstGeom prst="rect">
            <a:avLst/>
          </a:prstGeom>
          <a:noFill/>
          <a:ln>
            <a:noFill/>
          </a:ln>
        </p:spPr>
      </p:sp>
      <p:sp>
        <p:nvSpPr>
          <p:cNvPr id="378" name="Google Shape;378;g1942fe150df_2_27"/>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379" name="Google Shape;379;g1942fe150df_2_27"/>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80" name="Google Shape;380;g1942fe150df_2_27"/>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
        <p:nvSpPr>
          <p:cNvPr id="381" name="Google Shape;381;g1942fe150df_2_27"/>
          <p:cNvSpPr txBox="1"/>
          <p:nvPr>
            <p:ph type="title"/>
          </p:nvPr>
        </p:nvSpPr>
        <p:spPr>
          <a:xfrm>
            <a:off x="357000" y="451325"/>
            <a:ext cx="7829700" cy="90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82" name="Shape 382"/>
        <p:cNvGrpSpPr/>
        <p:nvPr/>
      </p:nvGrpSpPr>
      <p:grpSpPr>
        <a:xfrm>
          <a:off x="0" y="0"/>
          <a:ext cx="0" cy="0"/>
          <a:chOff x="0" y="0"/>
          <a:chExt cx="0" cy="0"/>
        </a:xfrm>
      </p:grpSpPr>
      <p:sp>
        <p:nvSpPr>
          <p:cNvPr id="383" name="Google Shape;383;g1942fe150df_2_34"/>
          <p:cNvSpPr/>
          <p:nvPr/>
        </p:nvSpPr>
        <p:spPr>
          <a:xfrm>
            <a:off x="4572000" y="-175"/>
            <a:ext cx="4572000" cy="6319500"/>
          </a:xfrm>
          <a:prstGeom prst="rect">
            <a:avLst/>
          </a:prstGeom>
          <a:solidFill>
            <a:srgbClr val="FFEA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1942fe150df_2_34"/>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5" name="Google Shape;385;g1942fe150df_2_34"/>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6" name="Google Shape;386;g1942fe150df_2_3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87" name="Google Shape;387;g1942fe150df_2_34"/>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8" name="Shape 388"/>
        <p:cNvGrpSpPr/>
        <p:nvPr/>
      </p:nvGrpSpPr>
      <p:grpSpPr>
        <a:xfrm>
          <a:off x="0" y="0"/>
          <a:ext cx="0" cy="0"/>
          <a:chOff x="0" y="0"/>
          <a:chExt cx="0" cy="0"/>
        </a:xfrm>
      </p:grpSpPr>
      <p:sp>
        <p:nvSpPr>
          <p:cNvPr id="389" name="Google Shape;389;g1942fe150df_2_4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390" name="Google Shape;390;g1942fe150df_2_40"/>
          <p:cNvSpPr/>
          <p:nvPr/>
        </p:nvSpPr>
        <p:spPr>
          <a:xfrm>
            <a:off x="4562100" y="1642150"/>
            <a:ext cx="4581900" cy="4724400"/>
          </a:xfrm>
          <a:prstGeom prst="rect">
            <a:avLst/>
          </a:prstGeom>
          <a:solidFill>
            <a:srgbClr val="005596">
              <a:alpha val="1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1942fe150df_2_40"/>
          <p:cNvSpPr/>
          <p:nvPr/>
        </p:nvSpPr>
        <p:spPr>
          <a:xfrm>
            <a:off x="0" y="0"/>
            <a:ext cx="9163800" cy="16422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1942fe150df_2_40"/>
          <p:cNvSpPr txBox="1"/>
          <p:nvPr>
            <p:ph idx="1" type="subTitle"/>
          </p:nvPr>
        </p:nvSpPr>
        <p:spPr>
          <a:xfrm>
            <a:off x="4896025" y="2123500"/>
            <a:ext cx="3529800" cy="3886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800"/>
              <a:buFont typeface="Lato Black"/>
              <a:buNone/>
              <a:defRPr sz="2800">
                <a:solidFill>
                  <a:schemeClr val="dk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393" name="Google Shape;393;g1942fe150df_2_40"/>
          <p:cNvSpPr txBox="1"/>
          <p:nvPr>
            <p:ph type="title"/>
          </p:nvPr>
        </p:nvSpPr>
        <p:spPr>
          <a:xfrm>
            <a:off x="357000" y="451325"/>
            <a:ext cx="7829700" cy="90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94" name="Google Shape;394;g1942fe150df_2_40"/>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
        <p:nvSpPr>
          <p:cNvPr id="395" name="Google Shape;395;g1942fe150df_2_40"/>
          <p:cNvSpPr/>
          <p:nvPr>
            <p:ph idx="3" type="pic"/>
          </p:nvPr>
        </p:nvSpPr>
        <p:spPr>
          <a:xfrm>
            <a:off x="0" y="1642200"/>
            <a:ext cx="4562100" cy="47244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6" name="Shape 396"/>
        <p:cNvGrpSpPr/>
        <p:nvPr/>
      </p:nvGrpSpPr>
      <p:grpSpPr>
        <a:xfrm>
          <a:off x="0" y="0"/>
          <a:ext cx="0" cy="0"/>
          <a:chOff x="0" y="0"/>
          <a:chExt cx="0" cy="0"/>
        </a:xfrm>
      </p:grpSpPr>
      <p:sp>
        <p:nvSpPr>
          <p:cNvPr id="397" name="Google Shape;397;g1942fe150df_2_48"/>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8" name="Google Shape;398;g1942fe150df_2_48"/>
          <p:cNvSpPr txBox="1"/>
          <p:nvPr>
            <p:ph idx="1" type="body"/>
          </p:nvPr>
        </p:nvSpPr>
        <p:spPr>
          <a:xfrm>
            <a:off x="3117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399" name="Google Shape;399;g1942fe150df_2_48"/>
          <p:cNvSpPr txBox="1"/>
          <p:nvPr>
            <p:ph idx="2" type="body"/>
          </p:nvPr>
        </p:nvSpPr>
        <p:spPr>
          <a:xfrm>
            <a:off x="48324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400" name="Google Shape;400;g1942fe150df_2_4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401" name="Google Shape;401;g1942fe150df_2_48"/>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g1942fe150df_2_54"/>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4" name="Google Shape;404;g1942fe150df_2_5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405" name="Google Shape;405;g1942fe150df_2_54"/>
          <p:cNvSpPr/>
          <p:nvPr>
            <p:ph idx="2" type="pic"/>
          </p:nvPr>
        </p:nvSpPr>
        <p:spPr>
          <a:xfrm>
            <a:off x="338200" y="1671775"/>
            <a:ext cx="2346900" cy="2346900"/>
          </a:xfrm>
          <a:prstGeom prst="rect">
            <a:avLst/>
          </a:prstGeom>
          <a:noFill/>
          <a:ln cap="flat" cmpd="sng" w="9525">
            <a:solidFill>
              <a:schemeClr val="dk1"/>
            </a:solidFill>
            <a:prstDash val="solid"/>
            <a:round/>
            <a:headEnd len="sm" w="sm" type="none"/>
            <a:tailEnd len="sm" w="sm" type="none"/>
          </a:ln>
        </p:spPr>
      </p:sp>
      <p:sp>
        <p:nvSpPr>
          <p:cNvPr id="406" name="Google Shape;406;g1942fe150df_2_54"/>
          <p:cNvSpPr/>
          <p:nvPr>
            <p:ph idx="3" type="pic"/>
          </p:nvPr>
        </p:nvSpPr>
        <p:spPr>
          <a:xfrm>
            <a:off x="3398550" y="1671775"/>
            <a:ext cx="2346900" cy="2346900"/>
          </a:xfrm>
          <a:prstGeom prst="rect">
            <a:avLst/>
          </a:prstGeom>
          <a:noFill/>
          <a:ln cap="flat" cmpd="sng" w="9525">
            <a:solidFill>
              <a:schemeClr val="dk1"/>
            </a:solidFill>
            <a:prstDash val="solid"/>
            <a:round/>
            <a:headEnd len="sm" w="sm" type="none"/>
            <a:tailEnd len="sm" w="sm" type="none"/>
          </a:ln>
        </p:spPr>
      </p:sp>
      <p:sp>
        <p:nvSpPr>
          <p:cNvPr id="407" name="Google Shape;407;g1942fe150df_2_54"/>
          <p:cNvSpPr/>
          <p:nvPr>
            <p:ph idx="4" type="pic"/>
          </p:nvPr>
        </p:nvSpPr>
        <p:spPr>
          <a:xfrm>
            <a:off x="6458900" y="1671775"/>
            <a:ext cx="2346900" cy="2346900"/>
          </a:xfrm>
          <a:prstGeom prst="rect">
            <a:avLst/>
          </a:prstGeom>
          <a:noFill/>
          <a:ln cap="flat" cmpd="sng" w="9525">
            <a:solidFill>
              <a:schemeClr val="dk1"/>
            </a:solidFill>
            <a:prstDash val="solid"/>
            <a:round/>
            <a:headEnd len="sm" w="sm" type="none"/>
            <a:tailEnd len="sm" w="sm" type="none"/>
          </a:ln>
        </p:spPr>
      </p:sp>
      <p:sp>
        <p:nvSpPr>
          <p:cNvPr id="408" name="Google Shape;408;g1942fe150df_2_54"/>
          <p:cNvSpPr txBox="1"/>
          <p:nvPr>
            <p:ph idx="1" type="subTitle"/>
          </p:nvPr>
        </p:nvSpPr>
        <p:spPr>
          <a:xfrm>
            <a:off x="2620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09" name="Google Shape;409;g1942fe150df_2_54"/>
          <p:cNvSpPr txBox="1"/>
          <p:nvPr>
            <p:ph idx="5" type="subTitle"/>
          </p:nvPr>
        </p:nvSpPr>
        <p:spPr>
          <a:xfrm>
            <a:off x="3436275" y="4224250"/>
            <a:ext cx="2309100" cy="1638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10" name="Google Shape;410;g1942fe150df_2_54"/>
          <p:cNvSpPr txBox="1"/>
          <p:nvPr>
            <p:ph idx="6" type="subTitle"/>
          </p:nvPr>
        </p:nvSpPr>
        <p:spPr>
          <a:xfrm>
            <a:off x="64589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11" name="Google Shape;411;g1942fe150df_2_54"/>
          <p:cNvSpPr txBox="1"/>
          <p:nvPr>
            <p:ph idx="7"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2" name="Shape 412"/>
        <p:cNvGrpSpPr/>
        <p:nvPr/>
      </p:nvGrpSpPr>
      <p:grpSpPr>
        <a:xfrm>
          <a:off x="0" y="0"/>
          <a:ext cx="0" cy="0"/>
          <a:chOff x="0" y="0"/>
          <a:chExt cx="0" cy="0"/>
        </a:xfrm>
      </p:grpSpPr>
      <p:sp>
        <p:nvSpPr>
          <p:cNvPr id="413" name="Google Shape;413;g1942fe150df_2_64"/>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5596"/>
              </a:buClr>
              <a:buSzPts val="12000"/>
              <a:buNone/>
              <a:defRPr sz="12000">
                <a:solidFill>
                  <a:srgbClr val="005596"/>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4" name="Google Shape;414;g1942fe150df_2_64"/>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15" name="Google Shape;415;g1942fe150df_2_6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416" name="Google Shape;416;g1942fe150df_2_64"/>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5596"/>
        </a:solidFill>
      </p:bgPr>
    </p:bg>
    <p:spTree>
      <p:nvGrpSpPr>
        <p:cNvPr id="417" name="Shape 417"/>
        <p:cNvGrpSpPr/>
        <p:nvPr/>
      </p:nvGrpSpPr>
      <p:grpSpPr>
        <a:xfrm>
          <a:off x="0" y="0"/>
          <a:ext cx="0" cy="0"/>
          <a:chOff x="0" y="0"/>
          <a:chExt cx="0" cy="0"/>
        </a:xfrm>
      </p:grpSpPr>
      <p:sp>
        <p:nvSpPr>
          <p:cNvPr id="418" name="Google Shape;418;g1942fe150df_2_6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League of Women Voters of Pennsylvania    </a:t>
            </a:r>
            <a:fld id="{00000000-1234-1234-1234-123412341234}" type="slidenum">
              <a:rPr lang="en"/>
              <a:t>‹#›</a:t>
            </a:fld>
            <a:endParaRPr/>
          </a:p>
        </p:txBody>
      </p:sp>
      <p:sp>
        <p:nvSpPr>
          <p:cNvPr id="419" name="Google Shape;419;g1942fe150df_2_69"/>
          <p:cNvSpPr txBox="1"/>
          <p:nvPr>
            <p:ph idx="1" type="body"/>
          </p:nvPr>
        </p:nvSpPr>
        <p:spPr>
          <a:xfrm>
            <a:off x="311700" y="3025642"/>
            <a:ext cx="5998800" cy="806700"/>
          </a:xfrm>
          <a:prstGeom prst="rect">
            <a:avLst/>
          </a:prstGeom>
          <a:noFill/>
          <a:ln>
            <a:noFill/>
          </a:ln>
        </p:spPr>
        <p:txBody>
          <a:bodyPr anchorCtr="0" anchor="ctr"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20" name="Google Shape;420;g1942fe150df_2_69"/>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8"/>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28"/>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29"/>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3" name="Google Shape;43;p29"/>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29"/>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45" name="Shape 45"/>
        <p:cNvGrpSpPr/>
        <p:nvPr/>
      </p:nvGrpSpPr>
      <p:grpSpPr>
        <a:xfrm>
          <a:off x="0" y="0"/>
          <a:ext cx="0" cy="0"/>
          <a:chOff x="0" y="0"/>
          <a:chExt cx="0" cy="0"/>
        </a:xfrm>
      </p:grpSpPr>
      <p:sp>
        <p:nvSpPr>
          <p:cNvPr id="46" name="Google Shape;46;p30"/>
          <p:cNvSpPr txBox="1"/>
          <p:nvPr>
            <p:ph type="title"/>
          </p:nvPr>
        </p:nvSpPr>
        <p:spPr>
          <a:xfrm>
            <a:off x="490250" y="701800"/>
            <a:ext cx="56040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47" name="Google Shape;47;p30"/>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6.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35.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2" Type="http://schemas.openxmlformats.org/officeDocument/2006/relationships/theme" Target="../theme/theme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0" Type="http://schemas.openxmlformats.org/officeDocument/2006/relationships/slideLayout" Target="../slideLayouts/slideLayout56.xml"/><Relationship Id="rId12" Type="http://schemas.openxmlformats.org/officeDocument/2006/relationships/theme" Target="../theme/theme4.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5.xml"/><Relationship Id="rId10" Type="http://schemas.openxmlformats.org/officeDocument/2006/relationships/slideLayout" Target="../slideLayouts/slideLayout67.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2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Source Sans Pro"/>
              <a:buChar char="●"/>
              <a:defRPr b="0" i="0" sz="1800" u="none" cap="none" strike="noStrike">
                <a:solidFill>
                  <a:schemeClr val="lt2"/>
                </a:solidFill>
                <a:latin typeface="Source Sans Pro"/>
                <a:ea typeface="Source Sans Pro"/>
                <a:cs typeface="Source Sans Pro"/>
                <a:sym typeface="Source Sans Pro"/>
              </a:defRPr>
            </a:lvl1pPr>
            <a:lvl2pPr indent="-317500" lvl="1" marL="9144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2pPr>
            <a:lvl3pPr indent="-317500" lvl="2" marL="13716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3pPr>
            <a:lvl4pPr indent="-317500" lvl="3" marL="18288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4pPr>
            <a:lvl5pPr indent="-317500" lvl="4" marL="22860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5pPr>
            <a:lvl6pPr indent="-317500" lvl="5" marL="27432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6pPr>
            <a:lvl7pPr indent="-317500" lvl="6" marL="32004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7pPr>
            <a:lvl8pPr indent="-317500" lvl="7" marL="36576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8pPr>
            <a:lvl9pPr indent="-317500" lvl="8" marL="41148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8" name="Google Shape;8;p20"/>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2" name="Shape 72"/>
        <p:cNvGrpSpPr/>
        <p:nvPr/>
      </p:nvGrpSpPr>
      <p:grpSpPr>
        <a:xfrm>
          <a:off x="0" y="0"/>
          <a:ext cx="0" cy="0"/>
          <a:chOff x="0" y="0"/>
          <a:chExt cx="0" cy="0"/>
        </a:xfrm>
      </p:grpSpPr>
      <p:sp>
        <p:nvSpPr>
          <p:cNvPr id="73" name="Google Shape;73;p23"/>
          <p:cNvSpPr txBox="1"/>
          <p:nvPr>
            <p:ph type="title"/>
          </p:nvPr>
        </p:nvSpPr>
        <p:spPr>
          <a:xfrm>
            <a:off x="457200" y="274637"/>
            <a:ext cx="8229600" cy="11433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23"/>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23"/>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23"/>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7" name="Shape 147"/>
        <p:cNvGrpSpPr/>
        <p:nvPr/>
      </p:nvGrpSpPr>
      <p:grpSpPr>
        <a:xfrm>
          <a:off x="0" y="0"/>
          <a:ext cx="0" cy="0"/>
          <a:chOff x="0" y="0"/>
          <a:chExt cx="0" cy="0"/>
        </a:xfrm>
      </p:grpSpPr>
      <p:sp>
        <p:nvSpPr>
          <p:cNvPr id="148" name="Google Shape;148;g1592de4279b_2_0"/>
          <p:cNvSpPr/>
          <p:nvPr/>
        </p:nvSpPr>
        <p:spPr>
          <a:xfrm>
            <a:off x="0" y="6319225"/>
            <a:ext cx="91848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1592de4279b_2_0"/>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Lato"/>
              <a:buNone/>
              <a:defRPr b="0" i="0" sz="4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0" name="Google Shape;150;g1592de4279b_2_0"/>
          <p:cNvSpPr txBox="1"/>
          <p:nvPr>
            <p:ph idx="1" type="body"/>
          </p:nvPr>
        </p:nvSpPr>
        <p:spPr>
          <a:xfrm>
            <a:off x="235500" y="1841425"/>
            <a:ext cx="8596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51" name="Google Shape;151;g1592de4279b_2_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League of Women Voters of Pennsylvania   </a:t>
            </a:r>
            <a:fld id="{00000000-1234-1234-1234-123412341234}" type="slidenum">
              <a:rPr lang="en"/>
              <a:t>‹#›</a:t>
            </a:fld>
            <a:endParaRPr/>
          </a:p>
        </p:txBody>
      </p:sp>
      <p:sp>
        <p:nvSpPr>
          <p:cNvPr id="152" name="Google Shape;152;g1592de4279b_2_0"/>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orient="horz" pos="2160">
          <p15:clr>
            <a:srgbClr val="EA4335"/>
          </p15:clr>
        </p15:guide>
        <p15:guide id="3" orient="horz" pos="288">
          <p15:clr>
            <a:srgbClr val="EA4335"/>
          </p15:clr>
        </p15:guide>
        <p15:guide id="4" pos="5564">
          <p15:clr>
            <a:srgbClr val="EA4335"/>
          </p15:clr>
        </p15:guide>
        <p15:guide id="5" pos="196">
          <p15:clr>
            <a:srgbClr val="EA4335"/>
          </p15:clr>
        </p15:guide>
        <p15:guide id="6" orient="horz" pos="1368">
          <p15:clr>
            <a:srgbClr val="EA4335"/>
          </p15:clr>
        </p15:guide>
        <p15:guide id="7" orient="horz" pos="1034">
          <p15:clr>
            <a:srgbClr val="EA4335"/>
          </p15:clr>
        </p15:guide>
        <p15:guide id="8" orient="horz" pos="3981">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9" name="Shape 219"/>
        <p:cNvGrpSpPr/>
        <p:nvPr/>
      </p:nvGrpSpPr>
      <p:grpSpPr>
        <a:xfrm>
          <a:off x="0" y="0"/>
          <a:ext cx="0" cy="0"/>
          <a:chOff x="0" y="0"/>
          <a:chExt cx="0" cy="0"/>
        </a:xfrm>
      </p:grpSpPr>
      <p:sp>
        <p:nvSpPr>
          <p:cNvPr id="220" name="Google Shape;220;g1592de4279b_2_83"/>
          <p:cNvSpPr/>
          <p:nvPr/>
        </p:nvSpPr>
        <p:spPr>
          <a:xfrm>
            <a:off x="0" y="6319225"/>
            <a:ext cx="91848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1592de4279b_2_8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Lato"/>
              <a:buNone/>
              <a:defRPr b="0" i="0" sz="28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22" name="Google Shape;222;g1592de4279b_2_8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223" name="Google Shape;223;g1592de4279b_2_83"/>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64" name="Shape 264"/>
        <p:cNvGrpSpPr/>
        <p:nvPr/>
      </p:nvGrpSpPr>
      <p:grpSpPr>
        <a:xfrm>
          <a:off x="0" y="0"/>
          <a:ext cx="0" cy="0"/>
          <a:chOff x="0" y="0"/>
          <a:chExt cx="0" cy="0"/>
        </a:xfrm>
      </p:grpSpPr>
      <p:sp>
        <p:nvSpPr>
          <p:cNvPr id="265" name="Google Shape;265;g1592de4279b_2_137"/>
          <p:cNvSpPr/>
          <p:nvPr/>
        </p:nvSpPr>
        <p:spPr>
          <a:xfrm>
            <a:off x="-67850" y="6319225"/>
            <a:ext cx="92526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1592de4279b_2_137"/>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Lato"/>
              <a:buNone/>
              <a:defRPr b="0" i="0" sz="4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67" name="Google Shape;267;g1592de4279b_2_137"/>
          <p:cNvSpPr txBox="1"/>
          <p:nvPr>
            <p:ph idx="1" type="body"/>
          </p:nvPr>
        </p:nvSpPr>
        <p:spPr>
          <a:xfrm>
            <a:off x="235500" y="1841425"/>
            <a:ext cx="8596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268" name="Google Shape;268;g1592de4279b_2_137"/>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League of Women Voters of Pennsylvania   </a:t>
            </a:r>
            <a:fld id="{00000000-1234-1234-1234-123412341234}" type="slidenum">
              <a:rPr lang="en"/>
              <a:t>‹#›</a:t>
            </a:fld>
            <a:endParaRPr/>
          </a:p>
        </p:txBody>
      </p:sp>
      <p:sp>
        <p:nvSpPr>
          <p:cNvPr id="269" name="Google Shape;269;g1592de4279b_2_137"/>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Title</a:t>
            </a:r>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orient="horz" pos="2160">
          <p15:clr>
            <a:srgbClr val="EA4335"/>
          </p15:clr>
        </p15:guide>
        <p15:guide id="3" orient="horz" pos="288">
          <p15:clr>
            <a:srgbClr val="EA4335"/>
          </p15:clr>
        </p15:guide>
        <p15:guide id="4" pos="5564">
          <p15:clr>
            <a:srgbClr val="EA4335"/>
          </p15:clr>
        </p15:guide>
        <p15:guide id="5" pos="196">
          <p15:clr>
            <a:srgbClr val="EA4335"/>
          </p15:clr>
        </p15:guide>
        <p15:guide id="6" orient="horz" pos="1368">
          <p15:clr>
            <a:srgbClr val="EA4335"/>
          </p15:clr>
        </p15:guide>
        <p15:guide id="7" orient="horz" pos="1034">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48" name="Shape 348"/>
        <p:cNvGrpSpPr/>
        <p:nvPr/>
      </p:nvGrpSpPr>
      <p:grpSpPr>
        <a:xfrm>
          <a:off x="0" y="0"/>
          <a:ext cx="0" cy="0"/>
          <a:chOff x="0" y="0"/>
          <a:chExt cx="0" cy="0"/>
        </a:xfrm>
      </p:grpSpPr>
      <p:sp>
        <p:nvSpPr>
          <p:cNvPr id="349" name="Google Shape;349;g1942fe150df_2_0"/>
          <p:cNvSpPr/>
          <p:nvPr/>
        </p:nvSpPr>
        <p:spPr>
          <a:xfrm>
            <a:off x="0" y="6319225"/>
            <a:ext cx="91848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1942fe150df_2_0"/>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Lato"/>
              <a:buNone/>
              <a:defRPr b="0" i="0" sz="4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51" name="Google Shape;351;g1942fe150df_2_0"/>
          <p:cNvSpPr txBox="1"/>
          <p:nvPr>
            <p:ph idx="1" type="body"/>
          </p:nvPr>
        </p:nvSpPr>
        <p:spPr>
          <a:xfrm>
            <a:off x="235500" y="1841425"/>
            <a:ext cx="8596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352" name="Google Shape;352;g1942fe150df_2_0"/>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
              <a:t>    League of Women Voters of Pennsylvania   </a:t>
            </a:r>
            <a:fld id="{00000000-1234-1234-1234-123412341234}" type="slidenum">
              <a:rPr lang="en"/>
              <a:t>‹#›</a:t>
            </a:fld>
            <a:endParaRPr/>
          </a:p>
        </p:txBody>
      </p:sp>
      <p:sp>
        <p:nvSpPr>
          <p:cNvPr id="353" name="Google Shape;353;g1942fe150df_2_0"/>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
              <a:t>DEI</a:t>
            </a:r>
            <a:endParaRPr/>
          </a:p>
        </p:txBody>
      </p:sp>
    </p:spTree>
  </p:cSld>
  <p:clrMap accent1="accent1" accent2="accent2" accent3="accent3" accent4="accent4" accent5="accent5" accent6="accent6" bg1="lt1" bg2="dk2" tx1="dk1" tx2="lt2" folHlink="folHlink" hlink="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orient="horz" pos="2160">
          <p15:clr>
            <a:srgbClr val="EA4335"/>
          </p15:clr>
        </p15:guide>
        <p15:guide id="3" orient="horz" pos="288">
          <p15:clr>
            <a:srgbClr val="EA4335"/>
          </p15:clr>
        </p15:guide>
        <p15:guide id="4" pos="5564">
          <p15:clr>
            <a:srgbClr val="EA4335"/>
          </p15:clr>
        </p15:guide>
        <p15:guide id="5" pos="196">
          <p15:clr>
            <a:srgbClr val="EA4335"/>
          </p15:clr>
        </p15:guide>
        <p15:guide id="6" orient="horz" pos="1368">
          <p15:clr>
            <a:srgbClr val="EA4335"/>
          </p15:clr>
        </p15:guide>
        <p15:guide id="7" orient="horz" pos="1034">
          <p15:clr>
            <a:srgbClr val="EA4335"/>
          </p15:clr>
        </p15:guide>
        <p15:guide id="8" orient="horz" pos="398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www.youtube.com/watch?v=X0N22PMdF1U"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www.native-languages.org/pennsylvania.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hyperlink" Target="http://www.justicemap.org/" TargetMode="External"/><Relationship Id="rId4" Type="http://schemas.openxmlformats.org/officeDocument/2006/relationships/hyperlink" Target="http://www.justicemap.org/" TargetMode="External"/><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hyperlink" Target="https://www.shellytochluk.com/" TargetMode="External"/><Relationship Id="rId4" Type="http://schemas.openxmlformats.org/officeDocument/2006/relationships/hyperlink" Target="https://www.youtube.com/watch?v=X0N22PMdF1U" TargetMode="External"/><Relationship Id="rId5" Type="http://schemas.openxmlformats.org/officeDocument/2006/relationships/hyperlink" Target="https://blog.summitlearning.org/2019/08/essentialquestions/" TargetMode="External"/><Relationship Id="rId6" Type="http://schemas.openxmlformats.org/officeDocument/2006/relationships/hyperlink" Target="https://www.lwv.org/league-management/dei-resources/defining-diversity-equity-and-inclus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hyperlink" Target="https://www.youtube.com/watch?v=1mcCLm_LwpE" TargetMode="External"/><Relationship Id="rId4" Type="http://schemas.openxmlformats.org/officeDocument/2006/relationships/hyperlink" Target="http://americanwealthinequality.com" TargetMode="External"/><Relationship Id="rId5" Type="http://schemas.openxmlformats.org/officeDocument/2006/relationships/hyperlink" Target="https://fakequity.com" TargetMode="External"/><Relationship Id="rId6" Type="http://schemas.openxmlformats.org/officeDocument/2006/relationships/hyperlink" Target="https://everydayfeminism.com/2014/09/equality-is-not-enough/" TargetMode="External"/><Relationship Id="rId7" Type="http://schemas.openxmlformats.org/officeDocument/2006/relationships/hyperlink" Target="https://www.thoughtco.com/equity-vs-equality-476702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palwv.org/diversity-equity-and-inclus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 Id="rId3" Type="http://schemas.openxmlformats.org/officeDocument/2006/relationships/hyperlink" Target="https://www.lwv.org/league-management/diversity-equity-inclusion/defining-diversity-equity-and-inclusion" TargetMode="External"/><Relationship Id="rId4" Type="http://schemas.openxmlformats.org/officeDocument/2006/relationships/hyperlink" Target="https://docs.google.com/document/d/1TVwINp2ao41LSqCnxC-14kVO3Ee3N8CjoXeSqhS97qQ/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592de4279b_2_73"/>
          <p:cNvSpPr txBox="1"/>
          <p:nvPr>
            <p:ph type="title"/>
          </p:nvPr>
        </p:nvSpPr>
        <p:spPr>
          <a:xfrm>
            <a:off x="311700" y="694325"/>
            <a:ext cx="8520600" cy="8718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4200"/>
              <a:buNone/>
            </a:pPr>
            <a:r>
              <a:rPr lang="en"/>
              <a:t>Module 3: What is Equity?</a:t>
            </a:r>
            <a:endParaRPr/>
          </a:p>
        </p:txBody>
      </p:sp>
      <p:sp>
        <p:nvSpPr>
          <p:cNvPr id="426" name="Google Shape;426;g1592de4279b_2_73"/>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  </a:t>
            </a:r>
            <a:fld id="{00000000-1234-1234-1234-123412341234}" type="slidenum">
              <a:rPr lang="en"/>
              <a:t>‹#›</a:t>
            </a:fld>
            <a:endParaRPr/>
          </a:p>
        </p:txBody>
      </p:sp>
      <p:sp>
        <p:nvSpPr>
          <p:cNvPr id="427" name="Google Shape;427;g1592de4279b_2_73"/>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300"/>
              <a:buNone/>
            </a:pPr>
            <a:r>
              <a:rPr lang="en"/>
              <a:t>TITLE</a:t>
            </a:r>
            <a:endParaRPr/>
          </a:p>
        </p:txBody>
      </p:sp>
      <p:sp>
        <p:nvSpPr>
          <p:cNvPr id="428" name="Google Shape;428;g1592de4279b_2_73"/>
          <p:cNvSpPr txBox="1"/>
          <p:nvPr>
            <p:ph idx="1" type="subTitle"/>
          </p:nvPr>
        </p:nvSpPr>
        <p:spPr>
          <a:xfrm>
            <a:off x="311750" y="131025"/>
            <a:ext cx="8520600" cy="524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sz="2400">
                <a:solidFill>
                  <a:srgbClr val="FFEABA"/>
                </a:solidFill>
                <a:latin typeface="Lato"/>
                <a:ea typeface="Lato"/>
                <a:cs typeface="Lato"/>
                <a:sym typeface="Lato"/>
              </a:rPr>
              <a:t>Diversity, Equity and Inclusion Learning Module</a:t>
            </a:r>
            <a:r>
              <a:rPr b="1" lang="en" sz="2400">
                <a:latin typeface="Lato"/>
                <a:ea typeface="Lato"/>
                <a:cs typeface="Lato"/>
                <a:sym typeface="Lato"/>
              </a:rPr>
              <a:t>s</a:t>
            </a:r>
            <a:r>
              <a:rPr b="1" lang="en" sz="2400">
                <a:solidFill>
                  <a:srgbClr val="FFEABA"/>
                </a:solidFill>
                <a:latin typeface="Lato"/>
                <a:ea typeface="Lato"/>
                <a:cs typeface="Lato"/>
                <a:sym typeface="Lato"/>
              </a:rPr>
              <a:t>                </a:t>
            </a:r>
            <a:r>
              <a:rPr b="1" lang="en" sz="2400">
                <a:solidFill>
                  <a:srgbClr val="ECA400"/>
                </a:solidFill>
                <a:latin typeface="Lato"/>
                <a:ea typeface="Lato"/>
                <a:cs typeface="Lato"/>
                <a:sym typeface="Lato"/>
              </a:rPr>
              <a:t> </a:t>
            </a:r>
            <a:r>
              <a:rPr b="1" lang="en" sz="2400">
                <a:solidFill>
                  <a:schemeClr val="lt1"/>
                </a:solidFill>
                <a:latin typeface="Lato"/>
                <a:ea typeface="Lato"/>
                <a:cs typeface="Lato"/>
                <a:sym typeface="Lato"/>
              </a:rPr>
              <a:t>2022</a:t>
            </a:r>
            <a:endParaRPr b="1" sz="2400">
              <a:solidFill>
                <a:schemeClr val="lt1"/>
              </a:solidFill>
              <a:latin typeface="Lato"/>
              <a:ea typeface="Lato"/>
              <a:cs typeface="Lato"/>
              <a:sym typeface="Lato"/>
            </a:endParaRPr>
          </a:p>
          <a:p>
            <a:pPr indent="0" lvl="0" marL="0" rtl="0" algn="ctr">
              <a:lnSpc>
                <a:spcPct val="115000"/>
              </a:lnSpc>
              <a:spcBef>
                <a:spcPts val="0"/>
              </a:spcBef>
              <a:spcAft>
                <a:spcPts val="1200"/>
              </a:spcAft>
              <a:buSzPts val="2000"/>
              <a:buNone/>
            </a:pPr>
            <a:r>
              <a:t/>
            </a:r>
            <a:endParaRPr sz="2400"/>
          </a:p>
        </p:txBody>
      </p:sp>
      <p:pic>
        <p:nvPicPr>
          <p:cNvPr descr="Diversity&#10;Equity&#10;Inclusion&#10;Culture&#10;Language&#10;Work experience&#10;Generation&#10;Ability status&#10;Sexual orientation&#10;Religion &#10;Geography&#10;Political affiliation&#10;Race&#10;Thinking style&#10;Job role function&#10;Mental health&#10;Nationality&#10;Socioeconomic status&#10;Gender&#10;Marital status&#10;Native origin&#10;Physical appearance&#10;Work style&#10;Personality type&#10;Belief system&#10;Political perspective&#10;Ethnicity&#10;" id="429" name="Google Shape;429;g1592de4279b_2_73" title="Word collage with the words:"/>
          <p:cNvPicPr preferRelativeResize="0"/>
          <p:nvPr/>
        </p:nvPicPr>
        <p:blipFill rotWithShape="1">
          <a:blip r:embed="rId3">
            <a:alphaModFix/>
          </a:blip>
          <a:srcRect b="5207" l="0" r="0" t="5154"/>
          <a:stretch/>
        </p:blipFill>
        <p:spPr>
          <a:xfrm>
            <a:off x="938667" y="1682924"/>
            <a:ext cx="7215082" cy="3610500"/>
          </a:xfrm>
          <a:prstGeom prst="rect">
            <a:avLst/>
          </a:prstGeom>
          <a:solidFill>
            <a:srgbClr val="93B3D7"/>
          </a:solidFill>
          <a:ln cap="flat" cmpd="sng" w="38100">
            <a:solidFill>
              <a:srgbClr val="ECA400"/>
            </a:solidFill>
            <a:prstDash val="solid"/>
            <a:round/>
            <a:headEnd len="sm" w="sm" type="none"/>
            <a:tailEnd len="sm" w="sm" type="none"/>
          </a:ln>
        </p:spPr>
      </p:pic>
      <p:pic>
        <p:nvPicPr>
          <p:cNvPr descr="LWV - League of Women Voters of Pennsylvania" id="430" name="Google Shape;430;g1592de4279b_2_73" title="Logo -LWV"/>
          <p:cNvPicPr preferRelativeResize="0"/>
          <p:nvPr/>
        </p:nvPicPr>
        <p:blipFill rotWithShape="1">
          <a:blip r:embed="rId4">
            <a:alphaModFix/>
          </a:blip>
          <a:srcRect b="0" l="0" r="0" t="0"/>
          <a:stretch/>
        </p:blipFill>
        <p:spPr>
          <a:xfrm>
            <a:off x="1332250" y="5547300"/>
            <a:ext cx="6603924" cy="125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13e8f24811d_0_995"/>
          <p:cNvSpPr/>
          <p:nvPr/>
        </p:nvSpPr>
        <p:spPr>
          <a:xfrm>
            <a:off x="0" y="6286525"/>
            <a:ext cx="9178500" cy="6477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13e8f24811d_0_995"/>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Equity vs Equality:</a:t>
            </a:r>
            <a:endParaRPr/>
          </a:p>
        </p:txBody>
      </p:sp>
      <p:sp>
        <p:nvSpPr>
          <p:cNvPr id="512" name="Google Shape;512;g13e8f24811d_0_99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 sz="2300">
                <a:solidFill>
                  <a:schemeClr val="lt1"/>
                </a:solidFill>
                <a:latin typeface="Lato"/>
                <a:ea typeface="Lato"/>
                <a:cs typeface="Lato"/>
                <a:sym typeface="Lato"/>
              </a:rPr>
              <a:t>League of Women Voters of Pennsylvania    </a:t>
            </a:r>
            <a:fld id="{00000000-1234-1234-1234-123412341234}" type="slidenum">
              <a:rPr lang="en"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513" name="Google Shape;513;g13e8f24811d_0_995"/>
          <p:cNvSpPr txBox="1"/>
          <p:nvPr>
            <p:ph idx="3"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
        <p:nvSpPr>
          <p:cNvPr id="514" name="Google Shape;514;g13e8f24811d_0_995"/>
          <p:cNvSpPr txBox="1"/>
          <p:nvPr/>
        </p:nvSpPr>
        <p:spPr>
          <a:xfrm>
            <a:off x="314525" y="1806850"/>
            <a:ext cx="8170800" cy="444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6300">
                <a:solidFill>
                  <a:srgbClr val="BD1034"/>
                </a:solidFill>
                <a:latin typeface="Lato"/>
                <a:ea typeface="Lato"/>
                <a:cs typeface="Lato"/>
                <a:sym typeface="Lato"/>
              </a:rPr>
              <a:t>Fair isn’t always Equal</a:t>
            </a:r>
            <a:endParaRPr sz="6300">
              <a:solidFill>
                <a:srgbClr val="BD1034"/>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chemeClr val="dk2"/>
              </a:solidFill>
              <a:latin typeface="Lato"/>
              <a:ea typeface="Lato"/>
              <a:cs typeface="Lato"/>
              <a:sym typeface="Lato"/>
            </a:endParaRPr>
          </a:p>
          <a:p>
            <a:pPr indent="0" lvl="0" marL="0" rtl="0" algn="l">
              <a:lnSpc>
                <a:spcPct val="115000"/>
              </a:lnSpc>
              <a:spcBef>
                <a:spcPts val="0"/>
              </a:spcBef>
              <a:spcAft>
                <a:spcPts val="0"/>
              </a:spcAft>
              <a:buNone/>
            </a:pPr>
            <a:r>
              <a:rPr b="1" lang="en" sz="2400">
                <a:solidFill>
                  <a:schemeClr val="dk2"/>
                </a:solidFill>
                <a:latin typeface="Lato"/>
                <a:ea typeface="Lato"/>
                <a:cs typeface="Lato"/>
                <a:sym typeface="Lato"/>
              </a:rPr>
              <a:t>A book about assessment for educators </a:t>
            </a:r>
            <a:br>
              <a:rPr b="1" lang="en" sz="2400">
                <a:solidFill>
                  <a:schemeClr val="dk2"/>
                </a:solidFill>
                <a:latin typeface="Lato"/>
                <a:ea typeface="Lato"/>
                <a:cs typeface="Lato"/>
                <a:sym typeface="Lato"/>
              </a:rPr>
            </a:br>
            <a:r>
              <a:rPr b="1" lang="en" sz="2400">
                <a:solidFill>
                  <a:schemeClr val="dk2"/>
                </a:solidFill>
                <a:latin typeface="Lato"/>
                <a:ea typeface="Lato"/>
                <a:cs typeface="Lato"/>
                <a:sym typeface="Lato"/>
              </a:rPr>
              <a:t>is titled “Fair Isn’t Always Equal” …</a:t>
            </a:r>
            <a:endParaRPr sz="2400">
              <a:highlight>
                <a:srgbClr val="FFEED5"/>
              </a:highlight>
              <a:latin typeface="Lato Black"/>
              <a:ea typeface="Lato Black"/>
              <a:cs typeface="Lato Black"/>
              <a:sym typeface="Lato Black"/>
            </a:endParaRPr>
          </a:p>
          <a:p>
            <a:pPr indent="0" lvl="0" marL="0" rtl="0" algn="l">
              <a:lnSpc>
                <a:spcPct val="115000"/>
              </a:lnSpc>
              <a:spcBef>
                <a:spcPts val="0"/>
              </a:spcBef>
              <a:spcAft>
                <a:spcPts val="0"/>
              </a:spcAft>
              <a:buNone/>
            </a:pPr>
            <a:r>
              <a:rPr lang="en" sz="2400">
                <a:highlight>
                  <a:srgbClr val="FFEED5"/>
                </a:highlight>
                <a:latin typeface="Lato Black"/>
                <a:ea typeface="Lato Black"/>
                <a:cs typeface="Lato Black"/>
                <a:sym typeface="Lato Black"/>
              </a:rPr>
              <a:t>Q: </a:t>
            </a:r>
            <a:r>
              <a:rPr b="1" lang="en" sz="2400">
                <a:solidFill>
                  <a:srgbClr val="BD1034"/>
                </a:solidFill>
                <a:latin typeface="Lato"/>
                <a:ea typeface="Lato"/>
                <a:cs typeface="Lato"/>
                <a:sym typeface="Lato"/>
              </a:rPr>
              <a:t>What do you think the author means by this title? </a:t>
            </a:r>
            <a:endParaRPr sz="2400">
              <a:solidFill>
                <a:srgbClr val="0F1111"/>
              </a:solidFill>
              <a:highlight>
                <a:srgbClr val="FFFFFF"/>
              </a:highlight>
              <a:latin typeface="Lato"/>
              <a:ea typeface="Lato"/>
              <a:cs typeface="Lato"/>
              <a:sym typeface="Lato"/>
            </a:endParaRPr>
          </a:p>
          <a:p>
            <a:pPr indent="457200" lvl="0" marL="2286000" rtl="0" algn="l">
              <a:lnSpc>
                <a:spcPct val="115000"/>
              </a:lnSpc>
              <a:spcBef>
                <a:spcPts val="0"/>
              </a:spcBef>
              <a:spcAft>
                <a:spcPts val="0"/>
              </a:spcAft>
              <a:buNone/>
            </a:pPr>
            <a:r>
              <a:t/>
            </a:r>
            <a:endParaRPr sz="2400">
              <a:solidFill>
                <a:srgbClr val="0F1111"/>
              </a:solidFill>
              <a:highlight>
                <a:srgbClr val="FFFFFF"/>
              </a:highlight>
              <a:latin typeface="Lato"/>
              <a:ea typeface="Lato"/>
              <a:cs typeface="Lato"/>
              <a:sym typeface="Lato"/>
            </a:endParaRPr>
          </a:p>
          <a:p>
            <a:pPr indent="0" lvl="0" marL="2286000" rtl="0" algn="l">
              <a:lnSpc>
                <a:spcPct val="115000"/>
              </a:lnSpc>
              <a:spcBef>
                <a:spcPts val="0"/>
              </a:spcBef>
              <a:spcAft>
                <a:spcPts val="0"/>
              </a:spcAft>
              <a:buNone/>
            </a:pPr>
            <a:r>
              <a:rPr lang="en" sz="2000">
                <a:solidFill>
                  <a:srgbClr val="0F1111"/>
                </a:solidFill>
                <a:highlight>
                  <a:srgbClr val="FFFFFF"/>
                </a:highlight>
                <a:latin typeface="Lato"/>
                <a:ea typeface="Lato"/>
                <a:cs typeface="Lato"/>
                <a:sym typeface="Lato"/>
              </a:rPr>
              <a:t>2018. </a:t>
            </a:r>
            <a:r>
              <a:rPr b="1" lang="en" sz="2000">
                <a:solidFill>
                  <a:srgbClr val="0F1111"/>
                </a:solidFill>
                <a:highlight>
                  <a:srgbClr val="FFFFFF"/>
                </a:highlight>
                <a:latin typeface="Lato"/>
                <a:ea typeface="Lato"/>
                <a:cs typeface="Lato"/>
                <a:sym typeface="Lato"/>
              </a:rPr>
              <a:t>Rick Wormeli. Fair Isn't Always Equal,</a:t>
            </a:r>
            <a:r>
              <a:rPr lang="en" sz="2000">
                <a:solidFill>
                  <a:srgbClr val="0F1111"/>
                </a:solidFill>
                <a:highlight>
                  <a:srgbClr val="FFFFFF"/>
                </a:highlight>
                <a:latin typeface="Lato"/>
                <a:ea typeface="Lato"/>
                <a:cs typeface="Lato"/>
                <a:sym typeface="Lato"/>
              </a:rPr>
              <a:t> 2nd ed.: Assessment &amp; Grading in the Differentiated Classroom. Stenhouse Publishers.</a:t>
            </a:r>
            <a:endParaRPr sz="20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0263"/>
        </a:solidFill>
      </p:bgPr>
    </p:bg>
    <p:spTree>
      <p:nvGrpSpPr>
        <p:cNvPr id="519" name="Shape 519"/>
        <p:cNvGrpSpPr/>
        <p:nvPr/>
      </p:nvGrpSpPr>
      <p:grpSpPr>
        <a:xfrm>
          <a:off x="0" y="0"/>
          <a:ext cx="0" cy="0"/>
          <a:chOff x="0" y="0"/>
          <a:chExt cx="0" cy="0"/>
        </a:xfrm>
      </p:grpSpPr>
      <p:pic>
        <p:nvPicPr>
          <p:cNvPr id="520" name="Google Shape;520;p8" title="Equity Vs  Equality">
            <a:hlinkClick r:id="rId3"/>
          </p:cNvPr>
          <p:cNvPicPr preferRelativeResize="0"/>
          <p:nvPr/>
        </p:nvPicPr>
        <p:blipFill rotWithShape="1">
          <a:blip r:embed="rId4">
            <a:alphaModFix/>
          </a:blip>
          <a:srcRect b="0" l="0" r="0" t="0"/>
          <a:stretch/>
        </p:blipFill>
        <p:spPr>
          <a:xfrm>
            <a:off x="552950" y="1180275"/>
            <a:ext cx="6034200" cy="4712702"/>
          </a:xfrm>
          <a:prstGeom prst="rect">
            <a:avLst/>
          </a:prstGeom>
          <a:noFill/>
          <a:ln>
            <a:noFill/>
          </a:ln>
        </p:spPr>
      </p:pic>
      <p:sp>
        <p:nvSpPr>
          <p:cNvPr id="521" name="Google Shape;521;p8"/>
          <p:cNvSpPr txBox="1"/>
          <p:nvPr/>
        </p:nvSpPr>
        <p:spPr>
          <a:xfrm>
            <a:off x="6726350" y="1040500"/>
            <a:ext cx="1934100" cy="560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2100"/>
              <a:buFont typeface="Arial"/>
              <a:buNone/>
            </a:pPr>
            <a:r>
              <a:rPr lang="en" sz="2100">
                <a:solidFill>
                  <a:schemeClr val="lt1"/>
                </a:solidFill>
                <a:latin typeface="Lato"/>
                <a:ea typeface="Lato"/>
                <a:cs typeface="Lato"/>
                <a:sym typeface="Lato"/>
              </a:rPr>
              <a:t>WATCH </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rPr lang="en" sz="2100">
                <a:solidFill>
                  <a:schemeClr val="lt1"/>
                </a:solidFill>
                <a:latin typeface="Lato"/>
                <a:ea typeface="Lato"/>
                <a:cs typeface="Lato"/>
                <a:sym typeface="Lato"/>
              </a:rPr>
              <a:t>THE VIDEO</a:t>
            </a:r>
            <a:r>
              <a:rPr i="0" lang="en" sz="2100" u="none" cap="none" strike="noStrike">
                <a:solidFill>
                  <a:schemeClr val="lt1"/>
                </a:solidFill>
                <a:latin typeface="Lato"/>
                <a:ea typeface="Lato"/>
                <a:cs typeface="Lato"/>
                <a:sym typeface="Lato"/>
              </a:rPr>
              <a:t>: </a:t>
            </a:r>
            <a:r>
              <a:rPr b="1" i="0" lang="en" sz="2100" u="none" cap="none" strike="noStrike">
                <a:solidFill>
                  <a:schemeClr val="lt1"/>
                </a:solidFill>
                <a:latin typeface="Lato"/>
                <a:ea typeface="Lato"/>
                <a:cs typeface="Lato"/>
                <a:sym typeface="Lato"/>
              </a:rPr>
              <a:t>“Equity vs. Equality”</a:t>
            </a:r>
            <a:r>
              <a:rPr i="0" lang="en" sz="2100" u="none" cap="none" strike="noStrike">
                <a:solidFill>
                  <a:schemeClr val="lt1"/>
                </a:solidFill>
                <a:latin typeface="Lato"/>
                <a:ea typeface="Lato"/>
                <a:cs typeface="Lato"/>
                <a:sym typeface="Lato"/>
              </a:rPr>
              <a:t>  </a:t>
            </a:r>
            <a:endParaRPr i="0" sz="21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rPr lang="en" sz="2100">
                <a:solidFill>
                  <a:schemeClr val="lt1"/>
                </a:solidFill>
                <a:latin typeface="Lato"/>
                <a:ea typeface="Lato"/>
                <a:cs typeface="Lato"/>
                <a:sym typeface="Lato"/>
              </a:rPr>
              <a:t>Source: Inclusive Communities</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rPr lang="en" sz="2100">
                <a:solidFill>
                  <a:schemeClr val="lt1"/>
                </a:solidFill>
                <a:latin typeface="Lato"/>
                <a:ea typeface="Lato"/>
                <a:cs typeface="Lato"/>
                <a:sym typeface="Lato"/>
              </a:rPr>
              <a:t>Fred C. Beyer High School</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rPr lang="en" sz="2100">
                <a:solidFill>
                  <a:schemeClr val="lt1"/>
                </a:solidFill>
                <a:latin typeface="Lato"/>
                <a:ea typeface="Lato"/>
                <a:cs typeface="Lato"/>
                <a:sym typeface="Lato"/>
              </a:rPr>
              <a:t>Modesto, CA</a:t>
            </a:r>
            <a:endParaRPr sz="2100">
              <a:solidFill>
                <a:schemeClr val="lt1"/>
              </a:solidFill>
              <a:latin typeface="Lato"/>
              <a:ea typeface="Lato"/>
              <a:cs typeface="Lato"/>
              <a:sym typeface="Lato"/>
            </a:endParaRPr>
          </a:p>
          <a:p>
            <a:pPr indent="0" lvl="0" marL="0" rtl="0" algn="l">
              <a:lnSpc>
                <a:spcPct val="115000"/>
              </a:lnSpc>
              <a:spcBef>
                <a:spcPts val="0"/>
              </a:spcBef>
              <a:spcAft>
                <a:spcPts val="0"/>
              </a:spcAft>
              <a:buClr>
                <a:schemeClr val="dk1"/>
              </a:buClr>
              <a:buSzPts val="2100"/>
              <a:buFont typeface="Arial"/>
              <a:buNone/>
            </a:pPr>
            <a:r>
              <a:rPr lang="en" sz="2100">
                <a:solidFill>
                  <a:schemeClr val="lt1"/>
                </a:solidFill>
                <a:latin typeface="Lato"/>
                <a:ea typeface="Lato"/>
                <a:cs typeface="Lato"/>
                <a:sym typeface="Lato"/>
              </a:rPr>
              <a:t>April 23, 2020</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t/>
            </a:r>
            <a:endParaRPr sz="2100">
              <a:solidFill>
                <a:schemeClr val="lt1"/>
              </a:solidFill>
              <a:latin typeface="Lato"/>
              <a:ea typeface="Lato"/>
              <a:cs typeface="Lato"/>
              <a:sym typeface="Lato"/>
            </a:endParaRPr>
          </a:p>
          <a:p>
            <a:pPr indent="0" lvl="0" marL="0" marR="0" rtl="0" algn="l">
              <a:lnSpc>
                <a:spcPct val="115000"/>
              </a:lnSpc>
              <a:spcBef>
                <a:spcPts val="0"/>
              </a:spcBef>
              <a:spcAft>
                <a:spcPts val="0"/>
              </a:spcAft>
              <a:buClr>
                <a:schemeClr val="dk1"/>
              </a:buClr>
              <a:buSzPts val="2100"/>
              <a:buFont typeface="Arial"/>
              <a:buNone/>
            </a:pPr>
            <a:r>
              <a:t/>
            </a:r>
            <a:endParaRPr i="0" sz="1400" u="none" cap="none" strike="noStrike">
              <a:solidFill>
                <a:srgbClr val="000000"/>
              </a:solidFill>
              <a:latin typeface="Lato"/>
              <a:ea typeface="Lato"/>
              <a:cs typeface="Lato"/>
              <a:sym typeface="Lato"/>
            </a:endParaRPr>
          </a:p>
        </p:txBody>
      </p:sp>
      <p:sp>
        <p:nvSpPr>
          <p:cNvPr id="522" name="Google Shape;522;p8"/>
          <p:cNvSpPr/>
          <p:nvPr/>
        </p:nvSpPr>
        <p:spPr>
          <a:xfrm>
            <a:off x="-41850" y="6286525"/>
            <a:ext cx="9267600" cy="6477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 sz="2300">
                <a:solidFill>
                  <a:schemeClr val="lt1"/>
                </a:solidFill>
                <a:latin typeface="Lato"/>
                <a:ea typeface="Lato"/>
                <a:cs typeface="Lato"/>
                <a:sym typeface="Lato"/>
              </a:rPr>
              <a:t>League of Women Voters of Pennsylvania    </a:t>
            </a:r>
            <a:fld id="{00000000-1234-1234-1234-123412341234}" type="slidenum">
              <a:rPr lang="en"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524" name="Google Shape;524;p8"/>
          <p:cNvSpPr txBox="1"/>
          <p:nvPr>
            <p:ph idx="4294967295"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
        <p:nvSpPr>
          <p:cNvPr id="525" name="Google Shape;525;p8"/>
          <p:cNvSpPr txBox="1"/>
          <p:nvPr/>
        </p:nvSpPr>
        <p:spPr>
          <a:xfrm>
            <a:off x="0" y="195400"/>
            <a:ext cx="9144000" cy="692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2100"/>
              <a:buFont typeface="Arial"/>
              <a:buNone/>
            </a:pPr>
            <a:r>
              <a:rPr b="1" lang="en" sz="3300">
                <a:solidFill>
                  <a:schemeClr val="lt1"/>
                </a:solidFill>
              </a:rPr>
              <a:t>D</a:t>
            </a:r>
            <a:r>
              <a:rPr b="1" lang="en" sz="3300">
                <a:solidFill>
                  <a:schemeClr val="lt1"/>
                </a:solidFill>
              </a:rPr>
              <a:t>ifferences between equity and equality </a:t>
            </a:r>
            <a:endParaRPr sz="33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1592de4279b_2_24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2300"/>
              <a:buFont typeface="Arial"/>
              <a:buNone/>
            </a:pPr>
            <a:r>
              <a:rPr lang="en"/>
              <a:t>League of Women Voters of Pennsylvania    </a:t>
            </a:r>
            <a:fld id="{00000000-1234-1234-1234-123412341234}" type="slidenum">
              <a:rPr lang="en"/>
              <a:t>‹#›</a:t>
            </a:fld>
            <a:endParaRPr/>
          </a:p>
        </p:txBody>
      </p:sp>
      <p:sp>
        <p:nvSpPr>
          <p:cNvPr id="531" name="Google Shape;531;g1592de4279b_2_244"/>
          <p:cNvSpPr txBox="1"/>
          <p:nvPr>
            <p:ph idx="2"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2300"/>
              <a:buFont typeface="Arial"/>
              <a:buNone/>
            </a:pPr>
            <a:r>
              <a:rPr lang="en"/>
              <a:t>DEI</a:t>
            </a:r>
            <a:endParaRPr/>
          </a:p>
        </p:txBody>
      </p:sp>
      <p:sp>
        <p:nvSpPr>
          <p:cNvPr id="532" name="Google Shape;532;g1592de4279b_2_244"/>
          <p:cNvSpPr txBox="1"/>
          <p:nvPr/>
        </p:nvSpPr>
        <p:spPr>
          <a:xfrm>
            <a:off x="218400" y="369950"/>
            <a:ext cx="8726400" cy="1588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0" i="0" lang="en" sz="4200" u="none" cap="none" strike="noStrike">
                <a:solidFill>
                  <a:srgbClr val="FFEED5"/>
                </a:solidFill>
                <a:latin typeface="Lato"/>
                <a:ea typeface="Lato"/>
                <a:cs typeface="Lato"/>
                <a:sym typeface="Lato"/>
              </a:rPr>
              <a:t>What </a:t>
            </a:r>
            <a:r>
              <a:rPr lang="en" sz="4200">
                <a:solidFill>
                  <a:srgbClr val="FFEED5"/>
                </a:solidFill>
                <a:latin typeface="Lato"/>
                <a:ea typeface="Lato"/>
                <a:cs typeface="Lato"/>
                <a:sym typeface="Lato"/>
              </a:rPr>
              <a:t>is </a:t>
            </a:r>
            <a:r>
              <a:rPr b="0" i="0" lang="en" sz="4200" u="none" cap="none" strike="noStrike">
                <a:solidFill>
                  <a:srgbClr val="FFEABA"/>
                </a:solidFill>
                <a:latin typeface="Lato"/>
                <a:ea typeface="Lato"/>
                <a:cs typeface="Lato"/>
                <a:sym typeface="Lato"/>
              </a:rPr>
              <a:t> </a:t>
            </a:r>
            <a:r>
              <a:rPr b="1" i="0" lang="en" sz="4200" u="none" cap="none" strike="noStrike">
                <a:solidFill>
                  <a:schemeClr val="lt1"/>
                </a:solidFill>
                <a:latin typeface="Lato"/>
                <a:ea typeface="Lato"/>
                <a:cs typeface="Lato"/>
                <a:sym typeface="Lato"/>
              </a:rPr>
              <a:t>Equity</a:t>
            </a:r>
            <a:r>
              <a:rPr b="0" i="0" lang="en" sz="4200" u="none" cap="none" strike="noStrike">
                <a:solidFill>
                  <a:srgbClr val="FFEABA"/>
                </a:solidFill>
                <a:latin typeface="Lato"/>
                <a:ea typeface="Lato"/>
                <a:cs typeface="Lato"/>
                <a:sym typeface="Lato"/>
              </a:rPr>
              <a:t>?</a:t>
            </a:r>
            <a:r>
              <a:rPr lang="en" sz="4200">
                <a:solidFill>
                  <a:srgbClr val="FFEABA"/>
                </a:solidFill>
                <a:latin typeface="Lato"/>
                <a:ea typeface="Lato"/>
                <a:cs typeface="Lato"/>
                <a:sym typeface="Lato"/>
              </a:rPr>
              <a:t> </a:t>
            </a:r>
            <a:r>
              <a:rPr lang="en" sz="4200">
                <a:solidFill>
                  <a:srgbClr val="FFEED5"/>
                </a:solidFill>
                <a:latin typeface="Lato"/>
                <a:ea typeface="Lato"/>
                <a:cs typeface="Lato"/>
                <a:sym typeface="Lato"/>
              </a:rPr>
              <a:t>What is </a:t>
            </a:r>
            <a:r>
              <a:rPr b="1" lang="en" sz="4200">
                <a:solidFill>
                  <a:schemeClr val="lt1"/>
                </a:solidFill>
                <a:latin typeface="Lato"/>
                <a:ea typeface="Lato"/>
                <a:cs typeface="Lato"/>
                <a:sym typeface="Lato"/>
              </a:rPr>
              <a:t>Equality</a:t>
            </a:r>
            <a:r>
              <a:rPr b="0" i="0" lang="en" sz="4200" u="none" cap="none" strike="noStrike">
                <a:solidFill>
                  <a:srgbClr val="FFEED5"/>
                </a:solidFill>
                <a:latin typeface="Lato"/>
                <a:ea typeface="Lato"/>
                <a:cs typeface="Lato"/>
                <a:sym typeface="Lato"/>
              </a:rPr>
              <a:t>?</a:t>
            </a:r>
            <a:endParaRPr b="0" i="0" sz="4200" u="none" cap="none" strike="noStrike">
              <a:solidFill>
                <a:srgbClr val="FFEED5"/>
              </a:solidFill>
              <a:latin typeface="Lato"/>
              <a:ea typeface="Lato"/>
              <a:cs typeface="Lato"/>
              <a:sym typeface="Lato"/>
            </a:endParaRPr>
          </a:p>
        </p:txBody>
      </p:sp>
      <p:sp>
        <p:nvSpPr>
          <p:cNvPr id="533" name="Google Shape;533;g1592de4279b_2_244"/>
          <p:cNvSpPr txBox="1"/>
          <p:nvPr/>
        </p:nvSpPr>
        <p:spPr>
          <a:xfrm>
            <a:off x="218400" y="4130950"/>
            <a:ext cx="8574000" cy="22533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520C50"/>
              </a:buClr>
              <a:buSzPts val="2400"/>
              <a:buFont typeface="Lato"/>
              <a:buAutoNum type="arabicPeriod"/>
            </a:pPr>
            <a:r>
              <a:rPr b="1" lang="en" sz="2400">
                <a:solidFill>
                  <a:srgbClr val="520C50"/>
                </a:solidFill>
                <a:latin typeface="Lato"/>
                <a:ea typeface="Lato"/>
                <a:cs typeface="Lato"/>
                <a:sym typeface="Lato"/>
              </a:rPr>
              <a:t>Why is there</a:t>
            </a:r>
            <a:r>
              <a:rPr b="1" lang="en" sz="2400">
                <a:solidFill>
                  <a:srgbClr val="520C50"/>
                </a:solidFill>
                <a:latin typeface="Lato"/>
                <a:ea typeface="Lato"/>
                <a:cs typeface="Lato"/>
                <a:sym typeface="Lato"/>
              </a:rPr>
              <a:t> more resistance to equity than equality?</a:t>
            </a:r>
            <a:endParaRPr b="1" sz="2400">
              <a:solidFill>
                <a:srgbClr val="520C50"/>
              </a:solidFill>
              <a:latin typeface="Lato"/>
              <a:ea typeface="Lato"/>
              <a:cs typeface="Lato"/>
              <a:sym typeface="Lato"/>
            </a:endParaRPr>
          </a:p>
          <a:p>
            <a:pPr indent="-381000" lvl="0" marL="457200" rtl="0" algn="l">
              <a:lnSpc>
                <a:spcPct val="115000"/>
              </a:lnSpc>
              <a:spcBef>
                <a:spcPts val="0"/>
              </a:spcBef>
              <a:spcAft>
                <a:spcPts val="0"/>
              </a:spcAft>
              <a:buClr>
                <a:srgbClr val="520C50"/>
              </a:buClr>
              <a:buSzPts val="2400"/>
              <a:buFont typeface="Lato"/>
              <a:buAutoNum type="arabicPeriod"/>
            </a:pPr>
            <a:r>
              <a:rPr b="1" lang="en" sz="2400">
                <a:solidFill>
                  <a:srgbClr val="520C50"/>
                </a:solidFill>
                <a:latin typeface="Lato"/>
                <a:ea typeface="Lato"/>
                <a:cs typeface="Lato"/>
                <a:sym typeface="Lato"/>
              </a:rPr>
              <a:t>What is needed to provide equitable opportunities for those marginalized or historically depicted as “less than”?</a:t>
            </a:r>
            <a:endParaRPr b="1" sz="2400">
              <a:solidFill>
                <a:srgbClr val="520C50"/>
              </a:solidFill>
              <a:latin typeface="Lato"/>
              <a:ea typeface="Lato"/>
              <a:cs typeface="Lato"/>
              <a:sym typeface="Lato"/>
            </a:endParaRPr>
          </a:p>
          <a:p>
            <a:pPr indent="-381000" lvl="0" marL="457200" rtl="0" algn="l">
              <a:lnSpc>
                <a:spcPct val="115000"/>
              </a:lnSpc>
              <a:spcBef>
                <a:spcPts val="0"/>
              </a:spcBef>
              <a:spcAft>
                <a:spcPts val="0"/>
              </a:spcAft>
              <a:buClr>
                <a:srgbClr val="520C50"/>
              </a:buClr>
              <a:buSzPts val="2400"/>
              <a:buFont typeface="Lato"/>
              <a:buAutoNum type="arabicPeriod"/>
            </a:pPr>
            <a:r>
              <a:rPr b="1" lang="en" sz="2400">
                <a:solidFill>
                  <a:srgbClr val="520C50"/>
                </a:solidFill>
                <a:latin typeface="Lato"/>
                <a:ea typeface="Lato"/>
                <a:cs typeface="Lato"/>
                <a:sym typeface="Lato"/>
              </a:rPr>
              <a:t>How does the  sharing of stories help find solutions?</a:t>
            </a:r>
            <a:endParaRPr b="1" sz="2400">
              <a:solidFill>
                <a:srgbClr val="520C50"/>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rgbClr val="520C50"/>
              </a:solidFill>
              <a:latin typeface="Lato"/>
              <a:ea typeface="Lato"/>
              <a:cs typeface="Lato"/>
              <a:sym typeface="Lato"/>
            </a:endParaRPr>
          </a:p>
        </p:txBody>
      </p:sp>
      <p:pic>
        <p:nvPicPr>
          <p:cNvPr descr="One tall person standing next to a shorter person on a box. Box make them both now the same height. " id="534" name="Google Shape;534;g1592de4279b_2_244" title="Equity"/>
          <p:cNvPicPr preferRelativeResize="0"/>
          <p:nvPr/>
        </p:nvPicPr>
        <p:blipFill>
          <a:blip r:embed="rId3">
            <a:alphaModFix/>
          </a:blip>
          <a:stretch>
            <a:fillRect/>
          </a:stretch>
        </p:blipFill>
        <p:spPr>
          <a:xfrm>
            <a:off x="1775575" y="2051600"/>
            <a:ext cx="1902996" cy="1588499"/>
          </a:xfrm>
          <a:prstGeom prst="rect">
            <a:avLst/>
          </a:prstGeom>
          <a:noFill/>
          <a:ln>
            <a:noFill/>
          </a:ln>
        </p:spPr>
      </p:pic>
      <p:pic>
        <p:nvPicPr>
          <p:cNvPr descr="Two people standing on boxes. The shorter person is not as tall as the taller person. Two boxes do not help achieve equity for the shorter person. " id="535" name="Google Shape;535;g1592de4279b_2_244" title="Equality"/>
          <p:cNvPicPr preferRelativeResize="0"/>
          <p:nvPr/>
        </p:nvPicPr>
        <p:blipFill>
          <a:blip r:embed="rId4">
            <a:alphaModFix/>
          </a:blip>
          <a:stretch>
            <a:fillRect/>
          </a:stretch>
        </p:blipFill>
        <p:spPr>
          <a:xfrm>
            <a:off x="5310925" y="1796999"/>
            <a:ext cx="1903001" cy="1843112"/>
          </a:xfrm>
          <a:prstGeom prst="rect">
            <a:avLst/>
          </a:prstGeom>
          <a:noFill/>
          <a:ln>
            <a:noFill/>
          </a:ln>
        </p:spPr>
      </p:pic>
      <p:sp>
        <p:nvSpPr>
          <p:cNvPr id="536" name="Google Shape;536;g1592de4279b_2_244"/>
          <p:cNvSpPr txBox="1"/>
          <p:nvPr/>
        </p:nvSpPr>
        <p:spPr>
          <a:xfrm>
            <a:off x="1706575" y="3593425"/>
            <a:ext cx="207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BD1034"/>
                </a:solidFill>
                <a:latin typeface="Lato Black"/>
                <a:ea typeface="Lato Black"/>
                <a:cs typeface="Lato Black"/>
                <a:sym typeface="Lato Black"/>
              </a:rPr>
              <a:t>EQUITY</a:t>
            </a:r>
            <a:endParaRPr sz="2400">
              <a:solidFill>
                <a:srgbClr val="BD1034"/>
              </a:solidFill>
              <a:latin typeface="Lato Black"/>
              <a:ea typeface="Lato Black"/>
              <a:cs typeface="Lato Black"/>
              <a:sym typeface="Lato Black"/>
            </a:endParaRPr>
          </a:p>
        </p:txBody>
      </p:sp>
      <p:sp>
        <p:nvSpPr>
          <p:cNvPr id="537" name="Google Shape;537;g1592de4279b_2_244"/>
          <p:cNvSpPr txBox="1"/>
          <p:nvPr/>
        </p:nvSpPr>
        <p:spPr>
          <a:xfrm>
            <a:off x="5238900" y="3593425"/>
            <a:ext cx="207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rgbClr val="BD1034"/>
                </a:solidFill>
                <a:latin typeface="Lato Black"/>
                <a:ea typeface="Lato Black"/>
                <a:cs typeface="Lato Black"/>
                <a:sym typeface="Lato Black"/>
              </a:rPr>
              <a:t>EQUALITY</a:t>
            </a:r>
            <a:endParaRPr sz="2400">
              <a:solidFill>
                <a:srgbClr val="BD1034"/>
              </a:solidFill>
              <a:latin typeface="Lato Black"/>
              <a:ea typeface="Lato Black"/>
              <a:cs typeface="Lato Black"/>
              <a:sym typeface="Lato Black"/>
            </a:endParaRPr>
          </a:p>
        </p:txBody>
      </p:sp>
      <p:cxnSp>
        <p:nvCxnSpPr>
          <p:cNvPr id="538" name="Google Shape;538;g1592de4279b_2_244"/>
          <p:cNvCxnSpPr/>
          <p:nvPr/>
        </p:nvCxnSpPr>
        <p:spPr>
          <a:xfrm>
            <a:off x="970125" y="3619175"/>
            <a:ext cx="7168500" cy="0"/>
          </a:xfrm>
          <a:prstGeom prst="straightConnector1">
            <a:avLst/>
          </a:prstGeom>
          <a:noFill/>
          <a:ln cap="flat" cmpd="sng" w="19050">
            <a:solidFill>
              <a:srgbClr val="2200CC"/>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2" name="Shape 542"/>
        <p:cNvGrpSpPr/>
        <p:nvPr/>
      </p:nvGrpSpPr>
      <p:grpSpPr>
        <a:xfrm>
          <a:off x="0" y="0"/>
          <a:ext cx="0" cy="0"/>
          <a:chOff x="0" y="0"/>
          <a:chExt cx="0" cy="0"/>
        </a:xfrm>
      </p:grpSpPr>
      <p:sp>
        <p:nvSpPr>
          <p:cNvPr id="543" name="Google Shape;543;g1592de4279b_0_3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44" name="Google Shape;544;g1592de4279b_0_38"/>
          <p:cNvSpPr txBox="1"/>
          <p:nvPr/>
        </p:nvSpPr>
        <p:spPr>
          <a:xfrm>
            <a:off x="501000" y="1870800"/>
            <a:ext cx="5498100" cy="472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chemeClr val="dk1"/>
                </a:solidFill>
                <a:latin typeface="Lato Black"/>
                <a:ea typeface="Lato Black"/>
                <a:cs typeface="Lato Black"/>
                <a:sym typeface="Lato Black"/>
              </a:rPr>
              <a:t>E</a:t>
            </a:r>
            <a:r>
              <a:rPr lang="en" sz="2800">
                <a:solidFill>
                  <a:schemeClr val="dk1"/>
                </a:solidFill>
                <a:latin typeface="Lato Black"/>
                <a:ea typeface="Lato Black"/>
                <a:cs typeface="Lato Black"/>
                <a:sym typeface="Lato Black"/>
              </a:rPr>
              <a:t>quity and equality in real life</a:t>
            </a:r>
            <a:endParaRPr sz="2800">
              <a:solidFill>
                <a:schemeClr val="dk1"/>
              </a:solidFill>
              <a:latin typeface="Lato Black"/>
              <a:ea typeface="Lato Black"/>
              <a:cs typeface="Lato Black"/>
              <a:sym typeface="Lato Black"/>
            </a:endParaRPr>
          </a:p>
          <a:p>
            <a:pPr indent="0" lvl="0" marL="0" rtl="0" algn="l">
              <a:lnSpc>
                <a:spcPct val="115000"/>
              </a:lnSpc>
              <a:spcBef>
                <a:spcPts val="1200"/>
              </a:spcBef>
              <a:spcAft>
                <a:spcPts val="0"/>
              </a:spcAft>
              <a:buNone/>
            </a:pPr>
            <a:r>
              <a:rPr lang="en" sz="2800">
                <a:solidFill>
                  <a:schemeClr val="dk1"/>
                </a:solidFill>
                <a:highlight>
                  <a:srgbClr val="FFEABA"/>
                </a:highlight>
                <a:latin typeface="Lato Black"/>
                <a:ea typeface="Lato Black"/>
                <a:cs typeface="Lato Black"/>
                <a:sym typeface="Lato Black"/>
              </a:rPr>
              <a:t>ACTIVITY:</a:t>
            </a:r>
            <a:r>
              <a:rPr lang="en" sz="2800">
                <a:solidFill>
                  <a:schemeClr val="dk1"/>
                </a:solidFill>
                <a:latin typeface="Lato Black"/>
                <a:ea typeface="Lato Black"/>
                <a:cs typeface="Lato Black"/>
                <a:sym typeface="Lato Black"/>
              </a:rPr>
              <a:t> </a:t>
            </a:r>
            <a:r>
              <a:rPr lang="en" sz="2800">
                <a:solidFill>
                  <a:schemeClr val="dk1"/>
                </a:solidFill>
                <a:latin typeface="Lato"/>
                <a:ea typeface="Lato"/>
                <a:cs typeface="Lato"/>
                <a:sym typeface="Lato"/>
              </a:rPr>
              <a:t>identify</a:t>
            </a:r>
            <a:r>
              <a:rPr lang="en" sz="2800">
                <a:solidFill>
                  <a:schemeClr val="dk1"/>
                </a:solidFill>
                <a:latin typeface="Lato"/>
                <a:ea typeface="Lato"/>
                <a:cs typeface="Lato"/>
                <a:sym typeface="Lato"/>
              </a:rPr>
              <a:t> how equity and equality show up in 4 different scenarios. </a:t>
            </a:r>
            <a:endParaRPr sz="2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lang="en" sz="2800">
                <a:solidFill>
                  <a:schemeClr val="dk1"/>
                </a:solidFill>
                <a:latin typeface="Lato"/>
                <a:ea typeface="Lato"/>
                <a:cs typeface="Lato"/>
                <a:sym typeface="Lato"/>
              </a:rPr>
              <a:t>What is at play….</a:t>
            </a:r>
            <a:br>
              <a:rPr b="1" lang="en" sz="2800">
                <a:solidFill>
                  <a:schemeClr val="dk1"/>
                </a:solidFill>
                <a:latin typeface="Lato"/>
                <a:ea typeface="Lato"/>
                <a:cs typeface="Lato"/>
                <a:sym typeface="Lato"/>
              </a:rPr>
            </a:br>
            <a:r>
              <a:rPr lang="en" sz="3800">
                <a:solidFill>
                  <a:schemeClr val="dk1"/>
                </a:solidFill>
                <a:latin typeface="Lato Black"/>
                <a:ea typeface="Lato Black"/>
                <a:cs typeface="Lato Black"/>
                <a:sym typeface="Lato Black"/>
              </a:rPr>
              <a:t>Equity, Equality, </a:t>
            </a:r>
            <a:br>
              <a:rPr lang="en" sz="3800">
                <a:solidFill>
                  <a:schemeClr val="dk1"/>
                </a:solidFill>
                <a:latin typeface="Lato Black"/>
                <a:ea typeface="Lato Black"/>
                <a:cs typeface="Lato Black"/>
                <a:sym typeface="Lato Black"/>
              </a:rPr>
            </a:br>
            <a:r>
              <a:rPr lang="en" sz="3800">
                <a:solidFill>
                  <a:schemeClr val="dk1"/>
                </a:solidFill>
                <a:latin typeface="Lato Black"/>
                <a:ea typeface="Lato Black"/>
                <a:cs typeface="Lato Black"/>
                <a:sym typeface="Lato Black"/>
              </a:rPr>
              <a:t>or both?</a:t>
            </a:r>
            <a:r>
              <a:rPr lang="en" sz="2800">
                <a:solidFill>
                  <a:schemeClr val="dk1"/>
                </a:solidFill>
                <a:latin typeface="Lato Black"/>
                <a:ea typeface="Lato Black"/>
                <a:cs typeface="Lato Black"/>
                <a:sym typeface="Lato Black"/>
              </a:rPr>
              <a:t> </a:t>
            </a:r>
            <a:endParaRPr sz="2800">
              <a:solidFill>
                <a:schemeClr val="dk1"/>
              </a:solidFill>
              <a:latin typeface="Lato Black"/>
              <a:ea typeface="Lato Black"/>
              <a:cs typeface="Lato Black"/>
              <a:sym typeface="Lato Black"/>
            </a:endParaRPr>
          </a:p>
          <a:p>
            <a:pPr indent="0" lvl="0" marL="0" rtl="0" algn="l">
              <a:lnSpc>
                <a:spcPct val="115000"/>
              </a:lnSpc>
              <a:spcBef>
                <a:spcPts val="1200"/>
              </a:spcBef>
              <a:spcAft>
                <a:spcPts val="0"/>
              </a:spcAft>
              <a:buNone/>
            </a:pPr>
            <a:r>
              <a:t/>
            </a:r>
            <a:endParaRPr b="1" sz="2800">
              <a:solidFill>
                <a:schemeClr val="dk1"/>
              </a:solidFill>
              <a:latin typeface="Calibri"/>
              <a:ea typeface="Calibri"/>
              <a:cs typeface="Calibri"/>
              <a:sym typeface="Calibri"/>
            </a:endParaRPr>
          </a:p>
        </p:txBody>
      </p:sp>
      <p:sp>
        <p:nvSpPr>
          <p:cNvPr id="545" name="Google Shape;545;g1592de4279b_0_38"/>
          <p:cNvSpPr txBox="1"/>
          <p:nvPr/>
        </p:nvSpPr>
        <p:spPr>
          <a:xfrm>
            <a:off x="387900" y="347525"/>
            <a:ext cx="84450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rgbClr val="FFFFFF"/>
                </a:solidFill>
                <a:latin typeface="Lato"/>
                <a:ea typeface="Lato"/>
                <a:cs typeface="Lato"/>
                <a:sym typeface="Lato"/>
              </a:rPr>
              <a:t>Equity in League Communities</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546" name="Google Shape;546;g1592de4279b_0_38"/>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pic>
        <p:nvPicPr>
          <p:cNvPr descr="League of Women Voters voter registration table in Texas. Seated woman is helping another woman (standing) to  register to vote. " id="547" name="Google Shape;547;g1592de4279b_0_38"/>
          <p:cNvPicPr preferRelativeResize="0"/>
          <p:nvPr/>
        </p:nvPicPr>
        <p:blipFill>
          <a:blip r:embed="rId3">
            <a:alphaModFix/>
          </a:blip>
          <a:stretch>
            <a:fillRect/>
          </a:stretch>
        </p:blipFill>
        <p:spPr>
          <a:xfrm>
            <a:off x="5998950" y="1870800"/>
            <a:ext cx="3145050" cy="419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1" name="Shape 551"/>
        <p:cNvGrpSpPr/>
        <p:nvPr/>
      </p:nvGrpSpPr>
      <p:grpSpPr>
        <a:xfrm>
          <a:off x="0" y="0"/>
          <a:ext cx="0" cy="0"/>
          <a:chOff x="0" y="0"/>
          <a:chExt cx="0" cy="0"/>
        </a:xfrm>
      </p:grpSpPr>
      <p:sp>
        <p:nvSpPr>
          <p:cNvPr id="552" name="Google Shape;552;g1592de4279b_0_4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53" name="Google Shape;553;g1592de4279b_0_46"/>
          <p:cNvSpPr txBox="1"/>
          <p:nvPr/>
        </p:nvSpPr>
        <p:spPr>
          <a:xfrm>
            <a:off x="2008800" y="1718400"/>
            <a:ext cx="6673500" cy="362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800"/>
              <a:buFont typeface="Arial"/>
              <a:buNone/>
            </a:pPr>
            <a:r>
              <a:rPr b="1" lang="en" sz="2400">
                <a:solidFill>
                  <a:schemeClr val="dk1"/>
                </a:solidFill>
                <a:latin typeface="Lato"/>
                <a:ea typeface="Lato"/>
                <a:cs typeface="Lato"/>
                <a:sym typeface="Lato"/>
              </a:rPr>
              <a:t>Research has found that drugs such as antihistamines and antibiotics may cause different reactions and side effects in females and males. In order to ensure that drugs do not cause harm to either sex, new guidelines recommend that all clinical trials of medications involve both women and men. </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chemeClr val="dk1"/>
              </a:solidFill>
              <a:latin typeface="Lato"/>
              <a:ea typeface="Lato"/>
              <a:cs typeface="Lato"/>
              <a:sym typeface="Lato"/>
            </a:endParaRPr>
          </a:p>
        </p:txBody>
      </p:sp>
      <p:sp>
        <p:nvSpPr>
          <p:cNvPr id="554" name="Google Shape;554;g1592de4279b_0_46"/>
          <p:cNvSpPr txBox="1"/>
          <p:nvPr/>
        </p:nvSpPr>
        <p:spPr>
          <a:xfrm>
            <a:off x="387900" y="347525"/>
            <a:ext cx="84450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rgbClr val="FFFFFF"/>
                </a:solidFill>
                <a:latin typeface="Lato"/>
                <a:ea typeface="Lato"/>
                <a:cs typeface="Lato"/>
                <a:sym typeface="Lato"/>
              </a:rPr>
              <a:t>Equity, </a:t>
            </a:r>
            <a:r>
              <a:rPr b="1" lang="en" sz="4200">
                <a:solidFill>
                  <a:srgbClr val="FFFFFF"/>
                </a:solidFill>
                <a:latin typeface="Lato"/>
                <a:ea typeface="Lato"/>
                <a:cs typeface="Lato"/>
                <a:sym typeface="Lato"/>
              </a:rPr>
              <a:t>Equality</a:t>
            </a:r>
            <a:r>
              <a:rPr b="1" lang="en" sz="4200">
                <a:solidFill>
                  <a:srgbClr val="FFFFFF"/>
                </a:solidFill>
                <a:latin typeface="Lato"/>
                <a:ea typeface="Lato"/>
                <a:cs typeface="Lato"/>
                <a:sym typeface="Lato"/>
              </a:rPr>
              <a:t> or both? </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555" name="Google Shape;555;g1592de4279b_0_46"/>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556" name="Google Shape;556;g1592de4279b_0_46"/>
          <p:cNvSpPr/>
          <p:nvPr/>
        </p:nvSpPr>
        <p:spPr>
          <a:xfrm>
            <a:off x="501000" y="1870800"/>
            <a:ext cx="1231200" cy="1231200"/>
          </a:xfrm>
          <a:prstGeom prst="ellipse">
            <a:avLst/>
          </a:prstGeom>
          <a:solidFill>
            <a:srgbClr val="820263"/>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lt1"/>
                </a:solidFill>
                <a:latin typeface="Lato Black"/>
                <a:ea typeface="Lato Black"/>
                <a:cs typeface="Lato Black"/>
                <a:sym typeface="Lato Black"/>
              </a:rPr>
              <a:t>1</a:t>
            </a:r>
            <a:endParaRPr sz="6000">
              <a:solidFill>
                <a:schemeClr val="lt1"/>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60" name="Shape 560"/>
        <p:cNvGrpSpPr/>
        <p:nvPr/>
      </p:nvGrpSpPr>
      <p:grpSpPr>
        <a:xfrm>
          <a:off x="0" y="0"/>
          <a:ext cx="0" cy="0"/>
          <a:chOff x="0" y="0"/>
          <a:chExt cx="0" cy="0"/>
        </a:xfrm>
      </p:grpSpPr>
      <p:sp>
        <p:nvSpPr>
          <p:cNvPr id="561" name="Google Shape;561;g1592de4279b_0_5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62" name="Google Shape;562;g1592de4279b_0_55"/>
          <p:cNvSpPr txBox="1"/>
          <p:nvPr/>
        </p:nvSpPr>
        <p:spPr>
          <a:xfrm>
            <a:off x="2008800" y="1718400"/>
            <a:ext cx="6936000" cy="472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400">
                <a:solidFill>
                  <a:schemeClr val="dk1"/>
                </a:solidFill>
                <a:latin typeface="Lato"/>
                <a:ea typeface="Lato"/>
                <a:cs typeface="Lato"/>
                <a:sym typeface="Lato"/>
              </a:rPr>
              <a:t>A local hockey camp for children teaches skating and stickhandling skills before the hockey season begins.  In the past, primarily children from affluent, predominately white schools  have attended the camp, but organizers are taking steps to recruit campers from less affluent schools. These schools, racially and culturally diverse, are predominantly nonwhite. Hockey teams from poorer schools have less access to team training to develop key hockey skills.</a:t>
            </a:r>
            <a:endParaRPr b="1" sz="2400">
              <a:solidFill>
                <a:schemeClr val="dk1"/>
              </a:solidFill>
              <a:latin typeface="Lato"/>
              <a:ea typeface="Lato"/>
              <a:cs typeface="Lato"/>
              <a:sym typeface="Lato"/>
            </a:endParaRPr>
          </a:p>
        </p:txBody>
      </p:sp>
      <p:sp>
        <p:nvSpPr>
          <p:cNvPr id="563" name="Google Shape;563;g1592de4279b_0_55"/>
          <p:cNvSpPr txBox="1"/>
          <p:nvPr/>
        </p:nvSpPr>
        <p:spPr>
          <a:xfrm>
            <a:off x="387900" y="347525"/>
            <a:ext cx="84450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rgbClr val="FFFFFF"/>
                </a:solidFill>
                <a:latin typeface="Lato"/>
                <a:ea typeface="Lato"/>
                <a:cs typeface="Lato"/>
                <a:sym typeface="Lato"/>
              </a:rPr>
              <a:t>Equity, Equality or both? </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564" name="Google Shape;564;g1592de4279b_0_55"/>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565" name="Google Shape;565;g1592de4279b_0_55"/>
          <p:cNvSpPr/>
          <p:nvPr/>
        </p:nvSpPr>
        <p:spPr>
          <a:xfrm>
            <a:off x="501000" y="1870800"/>
            <a:ext cx="1231200" cy="1231200"/>
          </a:xfrm>
          <a:prstGeom prst="ellipse">
            <a:avLst/>
          </a:prstGeom>
          <a:solidFill>
            <a:srgbClr val="820263"/>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lt1"/>
                </a:solidFill>
                <a:latin typeface="Lato Black"/>
                <a:ea typeface="Lato Black"/>
                <a:cs typeface="Lato Black"/>
                <a:sym typeface="Lato Black"/>
              </a:rPr>
              <a:t>2</a:t>
            </a:r>
            <a:endParaRPr sz="6000">
              <a:solidFill>
                <a:schemeClr val="lt1"/>
              </a:solidFill>
              <a:latin typeface="Lato Black"/>
              <a:ea typeface="Lato Black"/>
              <a:cs typeface="Lato Black"/>
              <a:sym typeface="Lat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69" name="Shape 569"/>
        <p:cNvGrpSpPr/>
        <p:nvPr/>
      </p:nvGrpSpPr>
      <p:grpSpPr>
        <a:xfrm>
          <a:off x="0" y="0"/>
          <a:ext cx="0" cy="0"/>
          <a:chOff x="0" y="0"/>
          <a:chExt cx="0" cy="0"/>
        </a:xfrm>
      </p:grpSpPr>
      <p:sp>
        <p:nvSpPr>
          <p:cNvPr id="570" name="Google Shape;570;g1592de4279b_0_6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71" name="Google Shape;571;g1592de4279b_0_63"/>
          <p:cNvSpPr txBox="1"/>
          <p:nvPr/>
        </p:nvSpPr>
        <p:spPr>
          <a:xfrm>
            <a:off x="2008800" y="1718400"/>
            <a:ext cx="6527400" cy="284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400">
                <a:solidFill>
                  <a:schemeClr val="dk1"/>
                </a:solidFill>
                <a:latin typeface="Lato"/>
                <a:ea typeface="Lato"/>
                <a:cs typeface="Lato"/>
                <a:sym typeface="Lato"/>
              </a:rPr>
              <a:t>A community decides to open a library in a low-income neighborhood.</a:t>
            </a:r>
            <a:endParaRPr b="1" sz="2400">
              <a:solidFill>
                <a:schemeClr val="dk1"/>
              </a:solidFill>
              <a:latin typeface="Lato"/>
              <a:ea typeface="Lato"/>
              <a:cs typeface="Lato"/>
              <a:sym typeface="Lato"/>
            </a:endParaRPr>
          </a:p>
        </p:txBody>
      </p:sp>
      <p:sp>
        <p:nvSpPr>
          <p:cNvPr id="572" name="Google Shape;572;g1592de4279b_0_63"/>
          <p:cNvSpPr txBox="1"/>
          <p:nvPr/>
        </p:nvSpPr>
        <p:spPr>
          <a:xfrm>
            <a:off x="387900" y="347525"/>
            <a:ext cx="84450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rgbClr val="FFFFFF"/>
                </a:solidFill>
                <a:latin typeface="Lato"/>
                <a:ea typeface="Lato"/>
                <a:cs typeface="Lato"/>
                <a:sym typeface="Lato"/>
              </a:rPr>
              <a:t>Equity, Equality or both? </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573" name="Google Shape;573;g1592de4279b_0_63"/>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574" name="Google Shape;574;g1592de4279b_0_63"/>
          <p:cNvSpPr/>
          <p:nvPr/>
        </p:nvSpPr>
        <p:spPr>
          <a:xfrm>
            <a:off x="501000" y="1870800"/>
            <a:ext cx="1231200" cy="1231200"/>
          </a:xfrm>
          <a:prstGeom prst="ellipse">
            <a:avLst/>
          </a:prstGeom>
          <a:solidFill>
            <a:srgbClr val="820263"/>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lt1"/>
                </a:solidFill>
                <a:latin typeface="Lato Black"/>
                <a:ea typeface="Lato Black"/>
                <a:cs typeface="Lato Black"/>
                <a:sym typeface="Lato Black"/>
              </a:rPr>
              <a:t>3</a:t>
            </a:r>
            <a:endParaRPr sz="6000">
              <a:solidFill>
                <a:schemeClr val="lt1"/>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8" name="Shape 578"/>
        <p:cNvGrpSpPr/>
        <p:nvPr/>
      </p:nvGrpSpPr>
      <p:grpSpPr>
        <a:xfrm>
          <a:off x="0" y="0"/>
          <a:ext cx="0" cy="0"/>
          <a:chOff x="0" y="0"/>
          <a:chExt cx="0" cy="0"/>
        </a:xfrm>
      </p:grpSpPr>
      <p:sp>
        <p:nvSpPr>
          <p:cNvPr id="579" name="Google Shape;579;g1592de4279b_0_7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80" name="Google Shape;580;g1592de4279b_0_71"/>
          <p:cNvSpPr txBox="1"/>
          <p:nvPr/>
        </p:nvSpPr>
        <p:spPr>
          <a:xfrm>
            <a:off x="2008800" y="1718400"/>
            <a:ext cx="65274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300"/>
              <a:buFont typeface="Arial"/>
              <a:buNone/>
            </a:pPr>
            <a:r>
              <a:rPr b="1" lang="en" sz="2400">
                <a:solidFill>
                  <a:schemeClr val="dk1"/>
                </a:solidFill>
                <a:latin typeface="Lato"/>
                <a:ea typeface="Lato"/>
                <a:cs typeface="Lato"/>
                <a:sym typeface="Lato"/>
              </a:rPr>
              <a:t>A city council creates a policy requiring that all new housing developments include recreation centers. The policy is designed to increase opportunities for physical activity, which may contribute to better health in general for members of these communities.</a:t>
            </a:r>
            <a:endParaRPr b="1" sz="2400">
              <a:solidFill>
                <a:schemeClr val="dk1"/>
              </a:solidFill>
              <a:latin typeface="Lato"/>
              <a:ea typeface="Lato"/>
              <a:cs typeface="Lato"/>
              <a:sym typeface="Lato"/>
            </a:endParaRPr>
          </a:p>
        </p:txBody>
      </p:sp>
      <p:sp>
        <p:nvSpPr>
          <p:cNvPr id="581" name="Google Shape;581;g1592de4279b_0_71"/>
          <p:cNvSpPr txBox="1"/>
          <p:nvPr/>
        </p:nvSpPr>
        <p:spPr>
          <a:xfrm>
            <a:off x="387900" y="347525"/>
            <a:ext cx="84450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rgbClr val="FFFFFF"/>
                </a:solidFill>
                <a:latin typeface="Lato"/>
                <a:ea typeface="Lato"/>
                <a:cs typeface="Lato"/>
                <a:sym typeface="Lato"/>
              </a:rPr>
              <a:t>Equity, Equality or both? </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582" name="Google Shape;582;g1592de4279b_0_71"/>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583" name="Google Shape;583;g1592de4279b_0_71"/>
          <p:cNvSpPr/>
          <p:nvPr/>
        </p:nvSpPr>
        <p:spPr>
          <a:xfrm>
            <a:off x="501000" y="1870800"/>
            <a:ext cx="1231200" cy="1231200"/>
          </a:xfrm>
          <a:prstGeom prst="ellipse">
            <a:avLst/>
          </a:prstGeom>
          <a:solidFill>
            <a:srgbClr val="820263"/>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0">
                <a:solidFill>
                  <a:schemeClr val="lt1"/>
                </a:solidFill>
                <a:latin typeface="Lato Black"/>
                <a:ea typeface="Lato Black"/>
                <a:cs typeface="Lato Black"/>
                <a:sym typeface="Lato Black"/>
              </a:rPr>
              <a:t>4</a:t>
            </a:r>
            <a:endParaRPr sz="6000">
              <a:solidFill>
                <a:schemeClr val="lt1"/>
              </a:solidFill>
              <a:latin typeface="Lato Black"/>
              <a:ea typeface="Lato Black"/>
              <a:cs typeface="Lato Black"/>
              <a:sym typeface="Lato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1592de4279b_0_82"/>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89" name="Google Shape;589;g1592de4279b_0_82"/>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DEI</a:t>
            </a:r>
            <a:endParaRPr/>
          </a:p>
        </p:txBody>
      </p:sp>
      <p:sp>
        <p:nvSpPr>
          <p:cNvPr id="590" name="Google Shape;590;g1592de4279b_0_82"/>
          <p:cNvSpPr txBox="1"/>
          <p:nvPr/>
        </p:nvSpPr>
        <p:spPr>
          <a:xfrm>
            <a:off x="370800" y="293750"/>
            <a:ext cx="80400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chemeClr val="lt1"/>
                </a:solidFill>
                <a:latin typeface="Lato"/>
                <a:ea typeface="Lato"/>
                <a:cs typeface="Lato"/>
                <a:sym typeface="Lato"/>
              </a:rPr>
              <a:t>E</a:t>
            </a:r>
            <a:r>
              <a:rPr b="1" lang="en" sz="4200">
                <a:solidFill>
                  <a:schemeClr val="lt1"/>
                </a:solidFill>
                <a:latin typeface="Lato"/>
                <a:ea typeface="Lato"/>
                <a:cs typeface="Lato"/>
                <a:sym typeface="Lato"/>
              </a:rPr>
              <a:t>quity </a:t>
            </a:r>
            <a:r>
              <a:rPr lang="en" sz="4200">
                <a:solidFill>
                  <a:srgbClr val="FFEED5"/>
                </a:solidFill>
                <a:latin typeface="Lato"/>
                <a:ea typeface="Lato"/>
                <a:cs typeface="Lato"/>
                <a:sym typeface="Lato"/>
              </a:rPr>
              <a:t>from a </a:t>
            </a:r>
            <a:r>
              <a:rPr b="1" lang="en" sz="4200">
                <a:solidFill>
                  <a:srgbClr val="FFFFFF"/>
                </a:solidFill>
                <a:latin typeface="Lato"/>
                <a:ea typeface="Lato"/>
                <a:cs typeface="Lato"/>
                <a:sym typeface="Lato"/>
              </a:rPr>
              <a:t>League of Women Voters perspective. </a:t>
            </a:r>
            <a:endParaRPr b="0" i="0" sz="4200" u="none" cap="none" strike="noStrike">
              <a:solidFill>
                <a:srgbClr val="FFEED5"/>
              </a:solidFill>
              <a:latin typeface="Lato"/>
              <a:ea typeface="Lato"/>
              <a:cs typeface="Lato"/>
              <a:sym typeface="Lato"/>
            </a:endParaRPr>
          </a:p>
        </p:txBody>
      </p:sp>
      <p:sp>
        <p:nvSpPr>
          <p:cNvPr id="591" name="Google Shape;591;g1592de4279b_0_82"/>
          <p:cNvSpPr txBox="1"/>
          <p:nvPr/>
        </p:nvSpPr>
        <p:spPr>
          <a:xfrm>
            <a:off x="4605000" y="2490750"/>
            <a:ext cx="4532700" cy="36915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2C2D30"/>
              </a:buClr>
              <a:buSzPts val="2600"/>
              <a:buFont typeface="Lato"/>
              <a:buChar char="●"/>
            </a:pPr>
            <a:r>
              <a:rPr b="1" lang="en" sz="2600">
                <a:solidFill>
                  <a:schemeClr val="dk1"/>
                </a:solidFill>
                <a:latin typeface="Lato"/>
                <a:ea typeface="Lato"/>
                <a:cs typeface="Lato"/>
                <a:sym typeface="Lato"/>
              </a:rPr>
              <a:t>Where in League work </a:t>
            </a:r>
            <a:endParaRPr b="1" sz="26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b="1" lang="en" sz="2600">
                <a:solidFill>
                  <a:schemeClr val="dk1"/>
                </a:solidFill>
                <a:latin typeface="Lato"/>
                <a:ea typeface="Lato"/>
                <a:cs typeface="Lato"/>
                <a:sym typeface="Lato"/>
              </a:rPr>
              <a:t>is equity an issue?</a:t>
            </a:r>
            <a:endParaRPr b="1" sz="2600">
              <a:solidFill>
                <a:schemeClr val="dk1"/>
              </a:solidFill>
              <a:latin typeface="Lato"/>
              <a:ea typeface="Lato"/>
              <a:cs typeface="Lato"/>
              <a:sym typeface="Lato"/>
            </a:endParaRPr>
          </a:p>
          <a:p>
            <a:pPr indent="-393700" lvl="0" marL="457200" rtl="0" algn="l">
              <a:lnSpc>
                <a:spcPct val="115000"/>
              </a:lnSpc>
              <a:spcBef>
                <a:spcPts val="0"/>
              </a:spcBef>
              <a:spcAft>
                <a:spcPts val="0"/>
              </a:spcAft>
              <a:buClr>
                <a:srgbClr val="2C2D30"/>
              </a:buClr>
              <a:buSzPts val="2600"/>
              <a:buFont typeface="Lato"/>
              <a:buChar char="●"/>
            </a:pPr>
            <a:r>
              <a:rPr b="1" lang="en" sz="2600">
                <a:solidFill>
                  <a:schemeClr val="dk1"/>
                </a:solidFill>
                <a:latin typeface="Lato"/>
                <a:ea typeface="Lato"/>
                <a:cs typeface="Lato"/>
                <a:sym typeface="Lato"/>
              </a:rPr>
              <a:t>What are the implications of addressing equity within our local Leagues?  </a:t>
            </a:r>
            <a:endParaRPr b="1" sz="2600">
              <a:solidFill>
                <a:schemeClr val="dk1"/>
              </a:solidFill>
              <a:latin typeface="Lato"/>
              <a:ea typeface="Lato"/>
              <a:cs typeface="Lato"/>
              <a:sym typeface="Lato"/>
            </a:endParaRPr>
          </a:p>
          <a:p>
            <a:pPr indent="-393700" lvl="0" marL="457200" rtl="0" algn="l">
              <a:lnSpc>
                <a:spcPct val="115000"/>
              </a:lnSpc>
              <a:spcBef>
                <a:spcPts val="0"/>
              </a:spcBef>
              <a:spcAft>
                <a:spcPts val="0"/>
              </a:spcAft>
              <a:buClr>
                <a:srgbClr val="2C2D30"/>
              </a:buClr>
              <a:buSzPts val="2600"/>
              <a:buFont typeface="Lato"/>
              <a:buChar char="●"/>
            </a:pPr>
            <a:r>
              <a:rPr b="1" lang="en" sz="2600">
                <a:solidFill>
                  <a:schemeClr val="dk1"/>
                </a:solidFill>
                <a:latin typeface="Lato"/>
                <a:ea typeface="Lato"/>
                <a:cs typeface="Lato"/>
                <a:sym typeface="Lato"/>
              </a:rPr>
              <a:t>What will we do differently?</a:t>
            </a:r>
            <a:endParaRPr b="1" sz="2600">
              <a:solidFill>
                <a:schemeClr val="dk1"/>
              </a:solidFill>
              <a:latin typeface="Lato"/>
              <a:ea typeface="Lato"/>
              <a:cs typeface="Lato"/>
              <a:sym typeface="Lato"/>
            </a:endParaRPr>
          </a:p>
        </p:txBody>
      </p:sp>
      <p:pic>
        <p:nvPicPr>
          <p:cNvPr descr="The League of Women Voters (LWV) logo encircled by diverse multi racial hands." id="592" name="Google Shape;592;g1592de4279b_0_82" title="League of Women Voters"/>
          <p:cNvPicPr preferRelativeResize="0"/>
          <p:nvPr>
            <p:ph idx="2" type="pic"/>
          </p:nvPr>
        </p:nvPicPr>
        <p:blipFill rotWithShape="1">
          <a:blip r:embed="rId3">
            <a:alphaModFix/>
          </a:blip>
          <a:srcRect b="0" l="0" r="0" t="0"/>
          <a:stretch/>
        </p:blipFill>
        <p:spPr>
          <a:xfrm>
            <a:off x="525475" y="2324100"/>
            <a:ext cx="3794876" cy="379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1592de4279b_0_9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598" name="Google Shape;598;g1592de4279b_0_93"/>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DEI</a:t>
            </a:r>
            <a:endParaRPr/>
          </a:p>
        </p:txBody>
      </p:sp>
      <p:sp>
        <p:nvSpPr>
          <p:cNvPr id="599" name="Google Shape;599;g1592de4279b_0_93"/>
          <p:cNvSpPr txBox="1"/>
          <p:nvPr/>
        </p:nvSpPr>
        <p:spPr>
          <a:xfrm>
            <a:off x="418800" y="2349176"/>
            <a:ext cx="8306400" cy="3892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Lato"/>
              <a:buChar char="●"/>
            </a:pPr>
            <a:r>
              <a:rPr b="1" lang="en" sz="2400">
                <a:solidFill>
                  <a:schemeClr val="dk1"/>
                </a:solidFill>
                <a:latin typeface="Lato"/>
                <a:ea typeface="Lato"/>
                <a:cs typeface="Lato"/>
                <a:sym typeface="Lato"/>
              </a:rPr>
              <a:t>Equity is an approach based in fairness, ensuring everyone is given equal opportunity. This means that resources may be divided and shared unequally to make sure each person has a fair chance to succeed.  </a:t>
            </a:r>
            <a:endParaRPr b="1" sz="2400">
              <a:solidFill>
                <a:schemeClr val="dk1"/>
              </a:solidFill>
              <a:latin typeface="Lato"/>
              <a:ea typeface="Lato"/>
              <a:cs typeface="Lato"/>
              <a:sym typeface="Lato"/>
            </a:endParaRPr>
          </a:p>
          <a:p>
            <a:pPr indent="-381000" lvl="0" marL="457200" rtl="0" algn="l">
              <a:lnSpc>
                <a:spcPct val="115000"/>
              </a:lnSpc>
              <a:spcBef>
                <a:spcPts val="0"/>
              </a:spcBef>
              <a:spcAft>
                <a:spcPts val="0"/>
              </a:spcAft>
              <a:buClr>
                <a:schemeClr val="dk1"/>
              </a:buClr>
              <a:buSzPts val="2400"/>
              <a:buFont typeface="Lato"/>
              <a:buChar char="●"/>
            </a:pPr>
            <a:r>
              <a:rPr b="1" lang="en" sz="2400">
                <a:solidFill>
                  <a:schemeClr val="dk1"/>
                </a:solidFill>
                <a:latin typeface="Lato"/>
                <a:ea typeface="Lato"/>
                <a:cs typeface="Lato"/>
                <a:sym typeface="Lato"/>
              </a:rPr>
              <a:t>Equity acknowledges that people have different access to resources because of systems of oppression and privilege.  </a:t>
            </a:r>
            <a:endParaRPr b="1" sz="2400">
              <a:solidFill>
                <a:schemeClr val="dk1"/>
              </a:solidFill>
              <a:latin typeface="Lato"/>
              <a:ea typeface="Lato"/>
              <a:cs typeface="Lato"/>
              <a:sym typeface="Lato"/>
            </a:endParaRPr>
          </a:p>
          <a:p>
            <a:pPr indent="-381000" lvl="0" marL="457200" rtl="0" algn="l">
              <a:lnSpc>
                <a:spcPct val="115000"/>
              </a:lnSpc>
              <a:spcBef>
                <a:spcPts val="0"/>
              </a:spcBef>
              <a:spcAft>
                <a:spcPts val="0"/>
              </a:spcAft>
              <a:buClr>
                <a:schemeClr val="dk1"/>
              </a:buClr>
              <a:buSzPts val="2400"/>
              <a:buFont typeface="Lato"/>
              <a:buChar char="●"/>
            </a:pPr>
            <a:r>
              <a:rPr b="1" lang="en" sz="2400">
                <a:solidFill>
                  <a:schemeClr val="dk1"/>
                </a:solidFill>
                <a:latin typeface="Lato"/>
                <a:ea typeface="Lato"/>
                <a:cs typeface="Lato"/>
                <a:sym typeface="Lato"/>
              </a:rPr>
              <a:t>Equity seeks to balance that disparity.</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2400">
                <a:solidFill>
                  <a:srgbClr val="BD1034"/>
                </a:solidFill>
                <a:latin typeface="Lato"/>
                <a:ea typeface="Lato"/>
                <a:cs typeface="Lato"/>
                <a:sym typeface="Lato"/>
              </a:rPr>
              <a:t>(Slide 1 of 3)</a:t>
            </a:r>
            <a:endParaRPr b="1" sz="2400">
              <a:solidFill>
                <a:srgbClr val="BD1034"/>
              </a:solidFill>
              <a:latin typeface="Lato"/>
              <a:ea typeface="Lato"/>
              <a:cs typeface="Lato"/>
              <a:sym typeface="Lato"/>
            </a:endParaRPr>
          </a:p>
        </p:txBody>
      </p:sp>
      <p:pic>
        <p:nvPicPr>
          <p:cNvPr id="600" name="Google Shape;600;g1592de4279b_0_93"/>
          <p:cNvPicPr preferRelativeResize="0"/>
          <p:nvPr/>
        </p:nvPicPr>
        <p:blipFill>
          <a:blip r:embed="rId3">
            <a:alphaModFix/>
          </a:blip>
          <a:stretch>
            <a:fillRect/>
          </a:stretch>
        </p:blipFill>
        <p:spPr>
          <a:xfrm>
            <a:off x="552500" y="381000"/>
            <a:ext cx="1828800" cy="1333500"/>
          </a:xfrm>
          <a:prstGeom prst="rect">
            <a:avLst/>
          </a:prstGeom>
          <a:noFill/>
          <a:ln>
            <a:noFill/>
          </a:ln>
        </p:spPr>
      </p:pic>
      <p:sp>
        <p:nvSpPr>
          <p:cNvPr id="601" name="Google Shape;601;g1592de4279b_0_93"/>
          <p:cNvSpPr txBox="1"/>
          <p:nvPr/>
        </p:nvSpPr>
        <p:spPr>
          <a:xfrm>
            <a:off x="2986750" y="329700"/>
            <a:ext cx="56346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3600">
                <a:solidFill>
                  <a:srgbClr val="FFFFFF"/>
                </a:solidFill>
                <a:latin typeface="Lato"/>
                <a:ea typeface="Lato"/>
                <a:cs typeface="Lato"/>
                <a:sym typeface="Lato"/>
              </a:rPr>
              <a:t>The League of Women Voters believes:</a:t>
            </a:r>
            <a:r>
              <a:rPr b="1" lang="en" sz="4200">
                <a:solidFill>
                  <a:srgbClr val="FFFFFF"/>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g1592de4279b_2_128"/>
          <p:cNvSpPr txBox="1"/>
          <p:nvPr>
            <p:ph idx="12" type="sldNum"/>
          </p:nvPr>
        </p:nvSpPr>
        <p:spPr>
          <a:xfrm>
            <a:off x="0" y="6319225"/>
            <a:ext cx="89448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sz="2300"/>
              <a:t> League of Women Voters of Pennsylvania      </a:t>
            </a:r>
            <a:fld id="{00000000-1234-1234-1234-123412341234}" type="slidenum">
              <a:rPr lang="en" sz="2300"/>
              <a:t>‹#›</a:t>
            </a:fld>
            <a:endParaRPr sz="2300"/>
          </a:p>
        </p:txBody>
      </p:sp>
      <p:sp>
        <p:nvSpPr>
          <p:cNvPr id="436" name="Google Shape;436;g1592de4279b_2_128"/>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37" name="Google Shape;437;g1592de4279b_2_128"/>
          <p:cNvSpPr txBox="1"/>
          <p:nvPr/>
        </p:nvSpPr>
        <p:spPr>
          <a:xfrm>
            <a:off x="387900" y="364800"/>
            <a:ext cx="7267500" cy="14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20">
                <a:solidFill>
                  <a:srgbClr val="005596"/>
                </a:solidFill>
                <a:latin typeface="Lato"/>
                <a:ea typeface="Lato"/>
                <a:cs typeface="Lato"/>
                <a:sym typeface="Lato"/>
              </a:rPr>
              <a:t>Land acknowledgement </a:t>
            </a:r>
            <a:br>
              <a:rPr b="1" lang="en" sz="4020">
                <a:solidFill>
                  <a:srgbClr val="005596"/>
                </a:solidFill>
                <a:latin typeface="Lato"/>
                <a:ea typeface="Lato"/>
                <a:cs typeface="Lato"/>
                <a:sym typeface="Lato"/>
              </a:rPr>
            </a:br>
            <a:r>
              <a:rPr b="1" lang="en" sz="4020">
                <a:solidFill>
                  <a:srgbClr val="005596"/>
                </a:solidFill>
                <a:latin typeface="Lato"/>
                <a:ea typeface="Lato"/>
                <a:cs typeface="Lato"/>
                <a:sym typeface="Lato"/>
              </a:rPr>
              <a:t>for Pennsylvania</a:t>
            </a:r>
            <a:endParaRPr b="1" sz="4020">
              <a:solidFill>
                <a:srgbClr val="005596"/>
              </a:solidFill>
              <a:latin typeface="Lato"/>
              <a:ea typeface="Lato"/>
              <a:cs typeface="Lato"/>
              <a:sym typeface="Lato"/>
            </a:endParaRPr>
          </a:p>
          <a:p>
            <a:pPr indent="0" lvl="0" marL="0" rtl="0" algn="l">
              <a:spcBef>
                <a:spcPts val="0"/>
              </a:spcBef>
              <a:spcAft>
                <a:spcPts val="0"/>
              </a:spcAft>
              <a:buNone/>
            </a:pPr>
            <a:r>
              <a:t/>
            </a:r>
            <a:endParaRPr b="1" sz="4020">
              <a:solidFill>
                <a:srgbClr val="005596"/>
              </a:solidFill>
              <a:latin typeface="Lato"/>
              <a:ea typeface="Lato"/>
              <a:cs typeface="Lato"/>
              <a:sym typeface="Lato"/>
            </a:endParaRPr>
          </a:p>
          <a:p>
            <a:pPr indent="0" lvl="0" marL="0" rtl="0" algn="l">
              <a:lnSpc>
                <a:spcPct val="115000"/>
              </a:lnSpc>
              <a:spcBef>
                <a:spcPts val="0"/>
              </a:spcBef>
              <a:spcAft>
                <a:spcPts val="0"/>
              </a:spcAft>
              <a:buNone/>
            </a:pPr>
            <a:r>
              <a:t/>
            </a:r>
            <a:endParaRPr sz="3720">
              <a:solidFill>
                <a:srgbClr val="005596"/>
              </a:solidFill>
              <a:latin typeface="Lato"/>
              <a:ea typeface="Lato"/>
              <a:cs typeface="Lato"/>
              <a:sym typeface="Lato"/>
            </a:endParaRPr>
          </a:p>
          <a:p>
            <a:pPr indent="0" lvl="0" marL="0" rtl="0" algn="l">
              <a:spcBef>
                <a:spcPts val="0"/>
              </a:spcBef>
              <a:spcAft>
                <a:spcPts val="0"/>
              </a:spcAft>
              <a:buNone/>
            </a:pPr>
            <a:r>
              <a:t/>
            </a:r>
            <a:endParaRPr sz="2420">
              <a:solidFill>
                <a:srgbClr val="005596"/>
              </a:solidFill>
              <a:latin typeface="Lato"/>
              <a:ea typeface="Lato"/>
              <a:cs typeface="Lato"/>
              <a:sym typeface="Lato"/>
            </a:endParaRPr>
          </a:p>
          <a:p>
            <a:pPr indent="0" lvl="0" marL="0" rtl="0" algn="l">
              <a:spcBef>
                <a:spcPts val="0"/>
              </a:spcBef>
              <a:spcAft>
                <a:spcPts val="0"/>
              </a:spcAft>
              <a:buNone/>
            </a:pPr>
            <a:r>
              <a:rPr b="1" lang="en" sz="2420">
                <a:solidFill>
                  <a:srgbClr val="005596"/>
                </a:solidFill>
                <a:latin typeface="Lato"/>
                <a:ea typeface="Lato"/>
                <a:cs typeface="Lato"/>
                <a:sym typeface="Lato"/>
              </a:rPr>
              <a:t>. </a:t>
            </a:r>
            <a:endParaRPr b="1" sz="2420">
              <a:solidFill>
                <a:srgbClr val="005596"/>
              </a:solidFill>
              <a:latin typeface="Lato"/>
              <a:ea typeface="Lato"/>
              <a:cs typeface="Lato"/>
              <a:sym typeface="Lato"/>
            </a:endParaRPr>
          </a:p>
        </p:txBody>
      </p:sp>
      <p:pic>
        <p:nvPicPr>
          <p:cNvPr descr="Outline of Pennsylvania showing areas of the indigenous tribes living here before European colonization." id="438" name="Google Shape;438;g1592de4279b_2_128" title="Pennsylvania "/>
          <p:cNvPicPr preferRelativeResize="0"/>
          <p:nvPr/>
        </p:nvPicPr>
        <p:blipFill rotWithShape="1">
          <a:blip r:embed="rId3">
            <a:alphaModFix/>
          </a:blip>
          <a:srcRect b="0" l="0" r="0" t="0"/>
          <a:stretch/>
        </p:blipFill>
        <p:spPr>
          <a:xfrm rot="5400000">
            <a:off x="1167800" y="762899"/>
            <a:ext cx="3991975" cy="6008976"/>
          </a:xfrm>
          <a:prstGeom prst="rect">
            <a:avLst/>
          </a:prstGeom>
          <a:solidFill>
            <a:srgbClr val="FFFFFF"/>
          </a:solidFill>
          <a:ln cap="flat" cmpd="sng" w="9525">
            <a:solidFill>
              <a:srgbClr val="FFFFFF"/>
            </a:solidFill>
            <a:prstDash val="solid"/>
            <a:round/>
            <a:headEnd len="sm" w="sm" type="none"/>
            <a:tailEnd len="sm" w="sm" type="none"/>
          </a:ln>
        </p:spPr>
      </p:pic>
      <p:sp>
        <p:nvSpPr>
          <p:cNvPr id="439" name="Google Shape;439;g1592de4279b_2_128"/>
          <p:cNvSpPr txBox="1"/>
          <p:nvPr/>
        </p:nvSpPr>
        <p:spPr>
          <a:xfrm>
            <a:off x="372875" y="5685650"/>
            <a:ext cx="58161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sng" cap="none" strike="noStrike">
                <a:solidFill>
                  <a:srgbClr val="000000"/>
                </a:solidFill>
                <a:latin typeface="Lato Black"/>
                <a:ea typeface="Lato Black"/>
                <a:cs typeface="Lato Black"/>
                <a:sym typeface="Lato Black"/>
                <a:hlinkClick r:id="rId4">
                  <a:extLst>
                    <a:ext uri="{A12FA001-AC4F-418D-AE19-62706E023703}">
                      <ahyp:hlinkClr val="tx"/>
                    </a:ext>
                  </a:extLst>
                </a:hlinkClick>
              </a:rPr>
              <a:t>Pennsylvania and Indigenous land map</a:t>
            </a:r>
            <a:endParaRPr b="0" i="0" sz="19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1592de4279b_0_10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607" name="Google Shape;607;g1592de4279b_0_103"/>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DEI</a:t>
            </a:r>
            <a:endParaRPr/>
          </a:p>
        </p:txBody>
      </p:sp>
      <p:sp>
        <p:nvSpPr>
          <p:cNvPr id="608" name="Google Shape;608;g1592de4279b_0_103"/>
          <p:cNvSpPr txBox="1"/>
          <p:nvPr/>
        </p:nvSpPr>
        <p:spPr>
          <a:xfrm>
            <a:off x="2986750" y="329700"/>
            <a:ext cx="56346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3600">
                <a:solidFill>
                  <a:srgbClr val="FFFFFF"/>
                </a:solidFill>
                <a:latin typeface="Lato"/>
                <a:ea typeface="Lato"/>
                <a:cs typeface="Lato"/>
                <a:sym typeface="Lato"/>
              </a:rPr>
              <a:t>The League of Women Voters believes:</a:t>
            </a:r>
            <a:r>
              <a:rPr b="1" lang="en" sz="4200">
                <a:solidFill>
                  <a:srgbClr val="FFFFFF"/>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609" name="Google Shape;609;g1592de4279b_0_103"/>
          <p:cNvSpPr txBox="1"/>
          <p:nvPr/>
        </p:nvSpPr>
        <p:spPr>
          <a:xfrm>
            <a:off x="418800" y="2372700"/>
            <a:ext cx="8306400" cy="3691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Lato"/>
              <a:buChar char="●"/>
            </a:pPr>
            <a:r>
              <a:rPr b="1" lang="en" sz="2400">
                <a:solidFill>
                  <a:schemeClr val="dk1"/>
                </a:solidFill>
                <a:latin typeface="Lato"/>
                <a:ea typeface="Lato"/>
                <a:cs typeface="Lato"/>
                <a:sym typeface="Lato"/>
              </a:rPr>
              <a:t>Improving equity involves increasing justice and fairness within the procedures and processes of institutions or systems, as well as in their distribution of resources, including professional growth opportunities.  </a:t>
            </a:r>
            <a:endParaRPr b="1" sz="24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b="1" sz="2400">
              <a:solidFill>
                <a:schemeClr val="dk1"/>
              </a:solidFill>
              <a:latin typeface="Lato"/>
              <a:ea typeface="Lato"/>
              <a:cs typeface="Lato"/>
              <a:sym typeface="Lato"/>
            </a:endParaRPr>
          </a:p>
          <a:p>
            <a:pPr indent="-381000" lvl="0" marL="457200" rtl="0" algn="l">
              <a:lnSpc>
                <a:spcPct val="115000"/>
              </a:lnSpc>
              <a:spcBef>
                <a:spcPts val="0"/>
              </a:spcBef>
              <a:spcAft>
                <a:spcPts val="0"/>
              </a:spcAft>
              <a:buClr>
                <a:schemeClr val="dk1"/>
              </a:buClr>
              <a:buSzPts val="2400"/>
              <a:buFont typeface="Lato"/>
              <a:buChar char="●"/>
            </a:pPr>
            <a:r>
              <a:rPr b="1" lang="en" sz="2400">
                <a:solidFill>
                  <a:schemeClr val="dk1"/>
                </a:solidFill>
                <a:latin typeface="Lato"/>
                <a:ea typeface="Lato"/>
                <a:cs typeface="Lato"/>
                <a:sym typeface="Lato"/>
              </a:rPr>
              <a:t>Tackling equity issues requires an understanding of the root causes of outcome disparities within our society.</a:t>
            </a:r>
            <a:endParaRPr b="1" sz="24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2400">
                <a:solidFill>
                  <a:srgbClr val="BD1034"/>
                </a:solidFill>
                <a:latin typeface="Lato"/>
                <a:ea typeface="Lato"/>
                <a:cs typeface="Lato"/>
                <a:sym typeface="Lato"/>
              </a:rPr>
              <a:t>(Slide 2 of 3)</a:t>
            </a:r>
            <a:endParaRPr b="1" sz="2400">
              <a:solidFill>
                <a:schemeClr val="dk1"/>
              </a:solidFill>
              <a:latin typeface="Lato"/>
              <a:ea typeface="Lato"/>
              <a:cs typeface="Lato"/>
              <a:sym typeface="Lato"/>
            </a:endParaRPr>
          </a:p>
        </p:txBody>
      </p:sp>
      <p:pic>
        <p:nvPicPr>
          <p:cNvPr id="610" name="Google Shape;610;g1592de4279b_0_103"/>
          <p:cNvPicPr preferRelativeResize="0"/>
          <p:nvPr/>
        </p:nvPicPr>
        <p:blipFill>
          <a:blip r:embed="rId3">
            <a:alphaModFix/>
          </a:blip>
          <a:stretch>
            <a:fillRect/>
          </a:stretch>
        </p:blipFill>
        <p:spPr>
          <a:xfrm>
            <a:off x="552500" y="381000"/>
            <a:ext cx="1828800" cy="133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1592de4279b_0_112"/>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616" name="Google Shape;616;g1592de4279b_0_112"/>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DEI</a:t>
            </a:r>
            <a:endParaRPr/>
          </a:p>
        </p:txBody>
      </p:sp>
      <p:sp>
        <p:nvSpPr>
          <p:cNvPr id="617" name="Google Shape;617;g1592de4279b_0_112"/>
          <p:cNvSpPr txBox="1"/>
          <p:nvPr/>
        </p:nvSpPr>
        <p:spPr>
          <a:xfrm>
            <a:off x="2986750" y="329700"/>
            <a:ext cx="56346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3600">
                <a:solidFill>
                  <a:srgbClr val="FFFFFF"/>
                </a:solidFill>
                <a:latin typeface="Lato"/>
                <a:ea typeface="Lato"/>
                <a:cs typeface="Lato"/>
                <a:sym typeface="Lato"/>
              </a:rPr>
              <a:t>The League of Women Voters believes:</a:t>
            </a:r>
            <a:r>
              <a:rPr b="1" lang="en" sz="4200">
                <a:solidFill>
                  <a:srgbClr val="FFFFFF"/>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618" name="Google Shape;618;g1592de4279b_0_112"/>
          <p:cNvSpPr txBox="1"/>
          <p:nvPr/>
        </p:nvSpPr>
        <p:spPr>
          <a:xfrm>
            <a:off x="703025" y="2372700"/>
            <a:ext cx="8332200" cy="369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chemeClr val="dk1"/>
                </a:solidFill>
                <a:latin typeface="Lato"/>
                <a:ea typeface="Lato"/>
                <a:cs typeface="Lato"/>
                <a:sym typeface="Lato"/>
              </a:rPr>
              <a:t>Equity prioritizes efforts to ensure the most underserved and marginalized among us have as much of an opportunity to succeed as the most well-served and advantaged.  </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2400">
                <a:solidFill>
                  <a:schemeClr val="dk1"/>
                </a:solidFill>
                <a:latin typeface="Lato"/>
                <a:ea typeface="Lato"/>
                <a:cs typeface="Lato"/>
                <a:sym typeface="Lato"/>
              </a:rPr>
              <a:t>By taking into account the various advantages and disadvantages that people face, we work to ensure that every person has an equal opportunity to succeed</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rPr b="1" lang="en" sz="2400">
                <a:solidFill>
                  <a:srgbClr val="BD1034"/>
                </a:solidFill>
                <a:latin typeface="Lato"/>
                <a:ea typeface="Lato"/>
                <a:cs typeface="Lato"/>
                <a:sym typeface="Lato"/>
              </a:rPr>
              <a:t>(Slide 3 of 3)</a:t>
            </a:r>
            <a:endParaRPr b="1" sz="2400">
              <a:solidFill>
                <a:srgbClr val="BD1034"/>
              </a:solidFill>
              <a:latin typeface="Lato"/>
              <a:ea typeface="Lato"/>
              <a:cs typeface="Lato"/>
              <a:sym typeface="Lato"/>
            </a:endParaRPr>
          </a:p>
        </p:txBody>
      </p:sp>
      <p:pic>
        <p:nvPicPr>
          <p:cNvPr id="619" name="Google Shape;619;g1592de4279b_0_112"/>
          <p:cNvPicPr preferRelativeResize="0"/>
          <p:nvPr/>
        </p:nvPicPr>
        <p:blipFill>
          <a:blip r:embed="rId3">
            <a:alphaModFix/>
          </a:blip>
          <a:stretch>
            <a:fillRect/>
          </a:stretch>
        </p:blipFill>
        <p:spPr>
          <a:xfrm>
            <a:off x="552500" y="381000"/>
            <a:ext cx="1828800" cy="133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3" name="Shape 623"/>
        <p:cNvGrpSpPr/>
        <p:nvPr/>
      </p:nvGrpSpPr>
      <p:grpSpPr>
        <a:xfrm>
          <a:off x="0" y="0"/>
          <a:ext cx="0" cy="0"/>
          <a:chOff x="0" y="0"/>
          <a:chExt cx="0" cy="0"/>
        </a:xfrm>
      </p:grpSpPr>
      <p:sp>
        <p:nvSpPr>
          <p:cNvPr id="624" name="Google Shape;624;g1592de4279b_0_15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625" name="Google Shape;625;g1592de4279b_0_151"/>
          <p:cNvSpPr txBox="1"/>
          <p:nvPr/>
        </p:nvSpPr>
        <p:spPr>
          <a:xfrm>
            <a:off x="387900" y="347525"/>
            <a:ext cx="84450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 sz="4200">
                <a:solidFill>
                  <a:srgbClr val="FFFFFF"/>
                </a:solidFill>
                <a:latin typeface="Lato"/>
                <a:ea typeface="Lato"/>
                <a:cs typeface="Lato"/>
                <a:sym typeface="Lato"/>
              </a:rPr>
              <a:t>How does equity matter locally?</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
        <p:nvSpPr>
          <p:cNvPr id="626" name="Google Shape;626;g1592de4279b_0_151"/>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627" name="Google Shape;627;g1592de4279b_0_151"/>
          <p:cNvSpPr txBox="1"/>
          <p:nvPr/>
        </p:nvSpPr>
        <p:spPr>
          <a:xfrm>
            <a:off x="399350" y="1895625"/>
            <a:ext cx="4666200" cy="4168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 sz="3100">
                <a:solidFill>
                  <a:schemeClr val="dk1"/>
                </a:solidFill>
                <a:highlight>
                  <a:srgbClr val="FFEABA"/>
                </a:highlight>
                <a:latin typeface="Lato"/>
                <a:ea typeface="Lato"/>
                <a:cs typeface="Lato"/>
                <a:sym typeface="Lato"/>
              </a:rPr>
              <a:t>ACTIVITY: </a:t>
            </a:r>
            <a:r>
              <a:rPr b="1" i="0" lang="en" sz="2800" u="none" cap="none" strike="noStrike">
                <a:solidFill>
                  <a:schemeClr val="dk1"/>
                </a:solidFill>
                <a:latin typeface="Lato"/>
                <a:ea typeface="Lato"/>
                <a:cs typeface="Lato"/>
                <a:sym typeface="Lato"/>
              </a:rPr>
              <a:t>Continue your exploration of equity </a:t>
            </a:r>
            <a:endParaRPr b="1" i="0" sz="2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b="1" sz="2800">
              <a:solidFill>
                <a:schemeClr val="dk1"/>
              </a:solidFill>
              <a:latin typeface="Lato"/>
              <a:ea typeface="Lato"/>
              <a:cs typeface="Lato"/>
              <a:sym typeface="Lato"/>
            </a:endParaRPr>
          </a:p>
          <a:p>
            <a:pPr indent="0" lvl="0" marL="0" marR="0" rtl="0" algn="l">
              <a:lnSpc>
                <a:spcPct val="115000"/>
              </a:lnSpc>
              <a:spcBef>
                <a:spcPts val="0"/>
              </a:spcBef>
              <a:spcAft>
                <a:spcPts val="0"/>
              </a:spcAft>
              <a:buNone/>
            </a:pPr>
            <a:r>
              <a:rPr b="1" i="0" lang="en" sz="2400" u="none" cap="none" strike="noStrike">
                <a:solidFill>
                  <a:schemeClr val="dk1"/>
                </a:solidFill>
                <a:latin typeface="Lato"/>
                <a:ea typeface="Lato"/>
                <a:cs typeface="Lato"/>
                <a:sym typeface="Lato"/>
              </a:rPr>
              <a:t>Go to: </a:t>
            </a:r>
            <a:r>
              <a:rPr b="1" i="0" lang="en" sz="2400" u="sng" cap="none" strike="noStrike">
                <a:solidFill>
                  <a:schemeClr val="dk1"/>
                </a:solidFill>
                <a:latin typeface="Lato"/>
                <a:ea typeface="Lato"/>
                <a:cs typeface="Lato"/>
                <a:sym typeface="Lato"/>
                <a:hlinkClick r:id="rId3">
                  <a:extLst>
                    <a:ext uri="{A12FA001-AC4F-418D-AE19-62706E023703}">
                      <ahyp:hlinkClr val="tx"/>
                    </a:ext>
                  </a:extLst>
                </a:hlinkClick>
              </a:rPr>
              <a:t>Justice Map</a:t>
            </a:r>
            <a:r>
              <a:rPr b="1" lang="en" sz="2400">
                <a:solidFill>
                  <a:schemeClr val="dk1"/>
                </a:solidFill>
                <a:latin typeface="Lato"/>
                <a:ea typeface="Lato"/>
                <a:cs typeface="Lato"/>
                <a:sym typeface="Lato"/>
              </a:rPr>
              <a:t>, a</a:t>
            </a:r>
            <a:r>
              <a:rPr b="1" i="0" lang="en" sz="2400" u="none" cap="none" strike="noStrike">
                <a:solidFill>
                  <a:schemeClr val="dk1"/>
                </a:solidFill>
                <a:latin typeface="Lato"/>
                <a:ea typeface="Lato"/>
                <a:cs typeface="Lato"/>
                <a:sym typeface="Lato"/>
              </a:rPr>
              <a:t> high resolution US Census Bureau map of race and income</a:t>
            </a:r>
            <a:r>
              <a:rPr b="1" lang="en" sz="2400">
                <a:solidFill>
                  <a:schemeClr val="dk1"/>
                </a:solidFill>
                <a:latin typeface="Lato"/>
                <a:ea typeface="Lato"/>
                <a:cs typeface="Lato"/>
                <a:sym typeface="Lato"/>
              </a:rPr>
              <a:t>. Explore</a:t>
            </a:r>
            <a:r>
              <a:rPr b="1" i="0" lang="en" sz="2400" u="none" cap="none" strike="noStrike">
                <a:solidFill>
                  <a:schemeClr val="dk1"/>
                </a:solidFill>
                <a:latin typeface="Lato"/>
                <a:ea typeface="Lato"/>
                <a:cs typeface="Lato"/>
                <a:sym typeface="Lato"/>
              </a:rPr>
              <a:t> diversity and income facts of neighborhoods</a:t>
            </a:r>
            <a:r>
              <a:rPr b="1" lang="en" sz="2400">
                <a:solidFill>
                  <a:schemeClr val="dk1"/>
                </a:solidFill>
                <a:latin typeface="Lato"/>
                <a:ea typeface="Lato"/>
                <a:cs typeface="Lato"/>
                <a:sym typeface="Lato"/>
              </a:rPr>
              <a:t>. </a:t>
            </a:r>
            <a:r>
              <a:rPr b="1" i="0" lang="en" sz="2400" u="none" cap="none" strike="noStrike">
                <a:solidFill>
                  <a:schemeClr val="dk1"/>
                </a:solidFill>
                <a:latin typeface="Lato"/>
                <a:ea typeface="Lato"/>
                <a:cs typeface="Lato"/>
                <a:sym typeface="Lato"/>
              </a:rPr>
              <a:t> G</a:t>
            </a:r>
            <a:r>
              <a:rPr b="1" lang="en" sz="2400">
                <a:solidFill>
                  <a:schemeClr val="dk1"/>
                </a:solidFill>
                <a:latin typeface="Lato"/>
                <a:ea typeface="Lato"/>
                <a:cs typeface="Lato"/>
                <a:sym typeface="Lato"/>
              </a:rPr>
              <a:t>o down </a:t>
            </a:r>
            <a:r>
              <a:rPr b="1" i="0" lang="en" sz="2400" u="none" cap="none" strike="noStrike">
                <a:solidFill>
                  <a:schemeClr val="dk1"/>
                </a:solidFill>
                <a:latin typeface="Lato"/>
                <a:ea typeface="Lato"/>
                <a:cs typeface="Lato"/>
                <a:sym typeface="Lato"/>
              </a:rPr>
              <a:t>to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None/>
            </a:pPr>
            <a:r>
              <a:rPr b="1" i="0" lang="en" sz="2400" u="none" cap="none" strike="noStrike">
                <a:solidFill>
                  <a:schemeClr val="dk1"/>
                </a:solidFill>
                <a:latin typeface="Lato"/>
                <a:ea typeface="Lato"/>
                <a:cs typeface="Lato"/>
                <a:sym typeface="Lato"/>
              </a:rPr>
              <a:t>the street level.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b="1" i="0" sz="2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None/>
            </a:pPr>
            <a:r>
              <a:t/>
            </a:r>
            <a:endParaRPr b="1" i="0" sz="2800" u="none" cap="none" strike="noStrike">
              <a:solidFill>
                <a:schemeClr val="dk1"/>
              </a:solidFill>
              <a:latin typeface="Lato"/>
              <a:ea typeface="Lato"/>
              <a:cs typeface="Lato"/>
              <a:sym typeface="Lato"/>
            </a:endParaRPr>
          </a:p>
        </p:txBody>
      </p:sp>
      <p:pic>
        <p:nvPicPr>
          <p:cNvPr id="628" name="Google Shape;628;g1592de4279b_0_151">
            <a:hlinkClick r:id="rId4"/>
          </p:cNvPr>
          <p:cNvPicPr preferRelativeResize="0"/>
          <p:nvPr/>
        </p:nvPicPr>
        <p:blipFill rotWithShape="1">
          <a:blip r:embed="rId5">
            <a:alphaModFix/>
          </a:blip>
          <a:srcRect b="0" l="0" r="0" t="0"/>
          <a:stretch/>
        </p:blipFill>
        <p:spPr>
          <a:xfrm>
            <a:off x="5340000" y="2035589"/>
            <a:ext cx="3272749" cy="1557650"/>
          </a:xfrm>
          <a:prstGeom prst="rect">
            <a:avLst/>
          </a:prstGeom>
          <a:noFill/>
          <a:ln>
            <a:noFill/>
          </a:ln>
          <a:effectLst>
            <a:outerShdw blurRad="57150" rotWithShape="0" algn="bl" dir="5400000" dist="47625">
              <a:srgbClr val="000000">
                <a:alpha val="498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0263"/>
        </a:solidFill>
      </p:bgPr>
    </p:bg>
    <p:spTree>
      <p:nvGrpSpPr>
        <p:cNvPr id="633" name="Shape 633"/>
        <p:cNvGrpSpPr/>
        <p:nvPr/>
      </p:nvGrpSpPr>
      <p:grpSpPr>
        <a:xfrm>
          <a:off x="0" y="0"/>
          <a:ext cx="0" cy="0"/>
          <a:chOff x="0" y="0"/>
          <a:chExt cx="0" cy="0"/>
        </a:xfrm>
      </p:grpSpPr>
      <p:pic>
        <p:nvPicPr>
          <p:cNvPr id="634" name="Google Shape;634;g1592de4279b_0_128"/>
          <p:cNvPicPr preferRelativeResize="0"/>
          <p:nvPr/>
        </p:nvPicPr>
        <p:blipFill rotWithShape="1">
          <a:blip r:embed="rId3">
            <a:alphaModFix/>
          </a:blip>
          <a:srcRect b="44155" l="0" r="0" t="11108"/>
          <a:stretch/>
        </p:blipFill>
        <p:spPr>
          <a:xfrm>
            <a:off x="0" y="-10875"/>
            <a:ext cx="9144003" cy="2091749"/>
          </a:xfrm>
          <a:prstGeom prst="rect">
            <a:avLst/>
          </a:prstGeom>
          <a:noFill/>
          <a:ln>
            <a:noFill/>
          </a:ln>
        </p:spPr>
      </p:pic>
      <p:sp>
        <p:nvSpPr>
          <p:cNvPr id="635" name="Google Shape;635;g1592de4279b_0_128"/>
          <p:cNvSpPr/>
          <p:nvPr/>
        </p:nvSpPr>
        <p:spPr>
          <a:xfrm>
            <a:off x="34350" y="6210325"/>
            <a:ext cx="9144000" cy="6477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1592de4279b_0_128"/>
          <p:cNvSpPr txBox="1"/>
          <p:nvPr>
            <p:ph idx="12" type="sldNum"/>
          </p:nvPr>
        </p:nvSpPr>
        <p:spPr>
          <a:xfrm>
            <a:off x="2910550" y="62430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 sz="2300">
                <a:solidFill>
                  <a:schemeClr val="lt1"/>
                </a:solidFill>
                <a:latin typeface="Lato"/>
                <a:ea typeface="Lato"/>
                <a:cs typeface="Lato"/>
                <a:sym typeface="Lato"/>
              </a:rPr>
              <a:t>League of Women Voters of Pennsylvania    </a:t>
            </a:r>
            <a:fld id="{00000000-1234-1234-1234-123412341234}" type="slidenum">
              <a:rPr lang="en"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637" name="Google Shape;637;g1592de4279b_0_128"/>
          <p:cNvSpPr txBox="1"/>
          <p:nvPr>
            <p:ph idx="4294967295" type="sldNum"/>
          </p:nvPr>
        </p:nvSpPr>
        <p:spPr>
          <a:xfrm>
            <a:off x="296600" y="6243025"/>
            <a:ext cx="19242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
        <p:nvSpPr>
          <p:cNvPr id="638" name="Google Shape;638;g1592de4279b_0_128"/>
          <p:cNvSpPr txBox="1"/>
          <p:nvPr/>
        </p:nvSpPr>
        <p:spPr>
          <a:xfrm>
            <a:off x="676800" y="2210575"/>
            <a:ext cx="7992000" cy="390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900">
                <a:solidFill>
                  <a:schemeClr val="lt1"/>
                </a:solidFill>
                <a:latin typeface="Lato"/>
                <a:ea typeface="Lato"/>
                <a:cs typeface="Lato"/>
                <a:sym typeface="Lato"/>
              </a:rPr>
              <a:t>“E</a:t>
            </a:r>
            <a:r>
              <a:rPr b="1" i="1" lang="en" sz="2900">
                <a:solidFill>
                  <a:schemeClr val="lt1"/>
                </a:solidFill>
                <a:latin typeface="Lato"/>
                <a:ea typeface="Lato"/>
                <a:cs typeface="Lato"/>
                <a:sym typeface="Lato"/>
              </a:rPr>
              <a:t>quality is giving everyone the same pair of shoes.  Equity is giving everyone a pair of shoes that fits.”     </a:t>
            </a:r>
            <a:r>
              <a:rPr b="1" i="1" lang="en" sz="2600">
                <a:solidFill>
                  <a:schemeClr val="lt1"/>
                </a:solidFill>
                <a:latin typeface="Lato"/>
                <a:ea typeface="Lato"/>
                <a:cs typeface="Lato"/>
                <a:sym typeface="Lato"/>
              </a:rPr>
              <a:t>                    (–Enid Lee)</a:t>
            </a:r>
            <a:endParaRPr b="1" i="1" sz="2600">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b="1" i="1" sz="2300">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b="1" i="1" sz="2300">
              <a:solidFill>
                <a:schemeClr val="lt1"/>
              </a:solidFill>
              <a:latin typeface="Lato"/>
              <a:ea typeface="Lato"/>
              <a:cs typeface="Lato"/>
              <a:sym typeface="Lato"/>
            </a:endParaRPr>
          </a:p>
          <a:p>
            <a:pPr indent="457200" lvl="0" marL="1828800" rtl="0" algn="l">
              <a:lnSpc>
                <a:spcPct val="115000"/>
              </a:lnSpc>
              <a:spcBef>
                <a:spcPts val="0"/>
              </a:spcBef>
              <a:spcAft>
                <a:spcPts val="0"/>
              </a:spcAft>
              <a:buNone/>
            </a:pPr>
            <a:r>
              <a:rPr b="1" lang="en" sz="2800">
                <a:solidFill>
                  <a:schemeClr val="lt1"/>
                </a:solidFill>
                <a:latin typeface="Lato"/>
                <a:ea typeface="Lato"/>
                <a:cs typeface="Lato"/>
                <a:sym typeface="Lato"/>
              </a:rPr>
              <a:t>… Take the  next steps toward </a:t>
            </a:r>
            <a:endParaRPr b="1" sz="2800">
              <a:solidFill>
                <a:schemeClr val="lt1"/>
              </a:solidFill>
              <a:latin typeface="Lato"/>
              <a:ea typeface="Lato"/>
              <a:cs typeface="Lato"/>
              <a:sym typeface="Lato"/>
            </a:endParaRPr>
          </a:p>
          <a:p>
            <a:pPr indent="457200" lvl="0" marL="1828800" rtl="0" algn="l">
              <a:lnSpc>
                <a:spcPct val="115000"/>
              </a:lnSpc>
              <a:spcBef>
                <a:spcPts val="0"/>
              </a:spcBef>
              <a:spcAft>
                <a:spcPts val="0"/>
              </a:spcAft>
              <a:buNone/>
            </a:pPr>
            <a:r>
              <a:rPr b="1" lang="en" sz="2800">
                <a:solidFill>
                  <a:schemeClr val="lt1"/>
                </a:solidFill>
                <a:latin typeface="Lato"/>
                <a:ea typeface="Lato"/>
                <a:cs typeface="Lato"/>
                <a:sym typeface="Lato"/>
              </a:rPr>
              <a:t>equity with your League.  </a:t>
            </a:r>
            <a:endParaRPr b="1" sz="2800">
              <a:solidFill>
                <a:schemeClr val="lt1"/>
              </a:solidFill>
              <a:latin typeface="Lato"/>
              <a:ea typeface="Lato"/>
              <a:cs typeface="Lato"/>
              <a:sym typeface="Lato"/>
            </a:endParaRPr>
          </a:p>
          <a:p>
            <a:pPr indent="457200" lvl="0" marL="1828800" rtl="0" algn="l">
              <a:lnSpc>
                <a:spcPct val="115000"/>
              </a:lnSpc>
              <a:spcBef>
                <a:spcPts val="0"/>
              </a:spcBef>
              <a:spcAft>
                <a:spcPts val="0"/>
              </a:spcAft>
              <a:buNone/>
            </a:pPr>
            <a:r>
              <a:rPr b="1" i="1" lang="en" sz="2800">
                <a:solidFill>
                  <a:schemeClr val="lt1"/>
                </a:solidFill>
                <a:latin typeface="Lato"/>
                <a:ea typeface="Lato"/>
                <a:cs typeface="Lato"/>
                <a:sym typeface="Lato"/>
              </a:rPr>
              <a:t>Thank you!</a:t>
            </a:r>
            <a:endParaRPr b="1" i="1" sz="3600">
              <a:solidFill>
                <a:schemeClr val="lt1"/>
              </a:solidFill>
              <a:latin typeface="Lato"/>
              <a:ea typeface="Lato"/>
              <a:cs typeface="Lato"/>
              <a:sym typeface="Lato"/>
            </a:endParaRPr>
          </a:p>
        </p:txBody>
      </p:sp>
      <p:pic>
        <p:nvPicPr>
          <p:cNvPr id="639" name="Google Shape;639;g1592de4279b_0_128"/>
          <p:cNvPicPr preferRelativeResize="0"/>
          <p:nvPr/>
        </p:nvPicPr>
        <p:blipFill>
          <a:blip r:embed="rId4">
            <a:alphaModFix/>
          </a:blip>
          <a:stretch>
            <a:fillRect/>
          </a:stretch>
        </p:blipFill>
        <p:spPr>
          <a:xfrm>
            <a:off x="552500" y="4558525"/>
            <a:ext cx="1828800" cy="133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3" name="Shape 643"/>
        <p:cNvGrpSpPr/>
        <p:nvPr/>
      </p:nvGrpSpPr>
      <p:grpSpPr>
        <a:xfrm>
          <a:off x="0" y="0"/>
          <a:ext cx="0" cy="0"/>
          <a:chOff x="0" y="0"/>
          <a:chExt cx="0" cy="0"/>
        </a:xfrm>
      </p:grpSpPr>
      <p:sp>
        <p:nvSpPr>
          <p:cNvPr id="644" name="Google Shape;644;p19"/>
          <p:cNvSpPr/>
          <p:nvPr/>
        </p:nvSpPr>
        <p:spPr>
          <a:xfrm>
            <a:off x="-99625" y="1000"/>
            <a:ext cx="9272100" cy="1869900"/>
          </a:xfrm>
          <a:prstGeom prst="rect">
            <a:avLst/>
          </a:prstGeom>
          <a:solidFill>
            <a:srgbClr val="8202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9"/>
          <p:cNvSpPr txBox="1"/>
          <p:nvPr>
            <p:ph type="title"/>
          </p:nvPr>
        </p:nvSpPr>
        <p:spPr>
          <a:xfrm>
            <a:off x="457200" y="364288"/>
            <a:ext cx="8229600" cy="1143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
                <a:solidFill>
                  <a:schemeClr val="lt1"/>
                </a:solidFill>
                <a:latin typeface="Lato"/>
                <a:ea typeface="Lato"/>
                <a:cs typeface="Lato"/>
                <a:sym typeface="Lato"/>
              </a:rPr>
              <a:t>Additional Resources, 1 of 2</a:t>
            </a:r>
            <a:endParaRPr>
              <a:solidFill>
                <a:schemeClr val="lt1"/>
              </a:solidFill>
              <a:latin typeface="Lato"/>
              <a:ea typeface="Lato"/>
              <a:cs typeface="Lato"/>
              <a:sym typeface="Lato"/>
            </a:endParaRPr>
          </a:p>
        </p:txBody>
      </p:sp>
      <p:sp>
        <p:nvSpPr>
          <p:cNvPr id="646" name="Google Shape;646;p19"/>
          <p:cNvSpPr txBox="1"/>
          <p:nvPr>
            <p:ph idx="1" type="body"/>
          </p:nvPr>
        </p:nvSpPr>
        <p:spPr>
          <a:xfrm>
            <a:off x="457200" y="2142213"/>
            <a:ext cx="8229600" cy="3433500"/>
          </a:xfrm>
          <a:prstGeom prst="rect">
            <a:avLst/>
          </a:prstGeom>
          <a:noFill/>
          <a:ln>
            <a:noFill/>
          </a:ln>
        </p:spPr>
        <p:txBody>
          <a:bodyPr anchorCtr="0" anchor="t" bIns="45700" lIns="91425" spcFirstLastPara="1" rIns="91425" wrap="square" tIns="45700">
            <a:noAutofit/>
          </a:bodyPr>
          <a:lstStyle/>
          <a:p>
            <a:pPr indent="-408683" lvl="0" marL="457200" rtl="0" algn="l">
              <a:lnSpc>
                <a:spcPct val="115000"/>
              </a:lnSpc>
              <a:spcBef>
                <a:spcPts val="0"/>
              </a:spcBef>
              <a:spcAft>
                <a:spcPts val="0"/>
              </a:spcAft>
              <a:buSzPts val="2400"/>
              <a:buFont typeface="Lato"/>
              <a:buChar char="•"/>
            </a:pPr>
            <a:r>
              <a:rPr lang="en" sz="2400">
                <a:latin typeface="Lato"/>
                <a:ea typeface="Lato"/>
                <a:cs typeface="Lato"/>
                <a:sym typeface="Lato"/>
              </a:rPr>
              <a:t>Activity: Equity vs. Equality, Source for adaptation:</a:t>
            </a:r>
            <a:br>
              <a:rPr lang="en" sz="2400">
                <a:latin typeface="Lato"/>
                <a:ea typeface="Lato"/>
                <a:cs typeface="Lato"/>
                <a:sym typeface="Lato"/>
              </a:rPr>
            </a:br>
            <a:r>
              <a:rPr lang="en" sz="2400" u="sng">
                <a:latin typeface="Lato"/>
                <a:ea typeface="Lato"/>
                <a:cs typeface="Lato"/>
                <a:sym typeface="Lato"/>
                <a:hlinkClick r:id="rId3"/>
              </a:rPr>
              <a:t>Shelly Tolchuk </a:t>
            </a:r>
            <a:endParaRPr sz="2400" u="sng">
              <a:latin typeface="Lato"/>
              <a:ea typeface="Lato"/>
              <a:cs typeface="Lato"/>
              <a:sym typeface="Lato"/>
            </a:endParaRPr>
          </a:p>
          <a:p>
            <a:pPr indent="-381000" lvl="0" marL="457200" rtl="0" algn="l">
              <a:lnSpc>
                <a:spcPct val="115000"/>
              </a:lnSpc>
              <a:spcBef>
                <a:spcPts val="0"/>
              </a:spcBef>
              <a:spcAft>
                <a:spcPts val="0"/>
              </a:spcAft>
              <a:buSzPts val="2400"/>
              <a:buFont typeface="Lato"/>
              <a:buChar char="•"/>
            </a:pPr>
            <a:r>
              <a:rPr lang="en" sz="2400" u="sng">
                <a:latin typeface="Lato"/>
                <a:ea typeface="Lato"/>
                <a:cs typeface="Lato"/>
                <a:sym typeface="Lato"/>
                <a:hlinkClick r:id="rId4"/>
              </a:rPr>
              <a:t>Equity vs. Equality</a:t>
            </a:r>
            <a:r>
              <a:rPr lang="en" sz="2400">
                <a:latin typeface="Lato"/>
                <a:ea typeface="Lato"/>
                <a:cs typeface="Lato"/>
                <a:sym typeface="Lato"/>
              </a:rPr>
              <a:t>   - Video </a:t>
            </a:r>
            <a:endParaRPr sz="2400" u="sng">
              <a:latin typeface="Lato"/>
              <a:ea typeface="Lato"/>
              <a:cs typeface="Lato"/>
              <a:sym typeface="Lato"/>
            </a:endParaRPr>
          </a:p>
          <a:p>
            <a:pPr indent="-381000" lvl="0" marL="457200" rtl="0" algn="l">
              <a:lnSpc>
                <a:spcPct val="115000"/>
              </a:lnSpc>
              <a:spcBef>
                <a:spcPts val="640"/>
              </a:spcBef>
              <a:spcAft>
                <a:spcPts val="0"/>
              </a:spcAft>
              <a:buSzPts val="2400"/>
              <a:buFont typeface="Lato"/>
              <a:buChar char="•"/>
            </a:pPr>
            <a:r>
              <a:rPr lang="en" sz="2400">
                <a:latin typeface="Lato"/>
                <a:ea typeface="Lato"/>
                <a:cs typeface="Lato"/>
                <a:sym typeface="Lato"/>
              </a:rPr>
              <a:t>Essential Questions - </a:t>
            </a:r>
            <a:r>
              <a:rPr lang="en" sz="2400" u="sng">
                <a:latin typeface="Lato"/>
                <a:ea typeface="Lato"/>
                <a:cs typeface="Lato"/>
                <a:sym typeface="Lato"/>
                <a:hlinkClick r:id="rId5"/>
              </a:rPr>
              <a:t>What is an essential question?</a:t>
            </a:r>
            <a:endParaRPr sz="2400">
              <a:latin typeface="Lato"/>
              <a:ea typeface="Lato"/>
              <a:cs typeface="Lato"/>
              <a:sym typeface="Lato"/>
            </a:endParaRPr>
          </a:p>
          <a:p>
            <a:pPr indent="-381000" lvl="0" marL="457200" rtl="0" algn="l">
              <a:lnSpc>
                <a:spcPct val="115000"/>
              </a:lnSpc>
              <a:spcBef>
                <a:spcPts val="640"/>
              </a:spcBef>
              <a:spcAft>
                <a:spcPts val="0"/>
              </a:spcAft>
              <a:buSzPts val="2400"/>
              <a:buFont typeface="Lato"/>
              <a:buChar char="•"/>
            </a:pPr>
            <a:r>
              <a:rPr lang="en" sz="2400">
                <a:latin typeface="Lato"/>
                <a:ea typeface="Lato"/>
                <a:cs typeface="Lato"/>
                <a:sym typeface="Lato"/>
              </a:rPr>
              <a:t>LWVUS - </a:t>
            </a:r>
            <a:r>
              <a:rPr lang="en" sz="2400" u="sng">
                <a:latin typeface="Lato"/>
                <a:ea typeface="Lato"/>
                <a:cs typeface="Lato"/>
                <a:sym typeface="Lato"/>
                <a:hlinkClick r:id="rId6"/>
              </a:rPr>
              <a:t>Defining Diversity, Equity and Inclusion</a:t>
            </a:r>
            <a:endParaRPr sz="2400">
              <a:latin typeface="Lato"/>
              <a:ea typeface="Lato"/>
              <a:cs typeface="Lato"/>
              <a:sym typeface="Lato"/>
            </a:endParaRPr>
          </a:p>
          <a:p>
            <a:pPr indent="0" lvl="0" marL="457200" rtl="0" algn="l">
              <a:lnSpc>
                <a:spcPct val="115000"/>
              </a:lnSpc>
              <a:spcBef>
                <a:spcPts val="640"/>
              </a:spcBef>
              <a:spcAft>
                <a:spcPts val="0"/>
              </a:spcAft>
              <a:buSzPts val="7200"/>
              <a:buNone/>
            </a:pPr>
            <a:r>
              <a:t/>
            </a:r>
            <a:endParaRPr sz="2400">
              <a:latin typeface="Lato"/>
              <a:ea typeface="Lato"/>
              <a:cs typeface="Lato"/>
              <a:sym typeface="Lato"/>
            </a:endParaRPr>
          </a:p>
          <a:p>
            <a:pPr indent="0" lvl="0" marL="457200" rtl="0" algn="l">
              <a:lnSpc>
                <a:spcPct val="115000"/>
              </a:lnSpc>
              <a:spcBef>
                <a:spcPts val="0"/>
              </a:spcBef>
              <a:spcAft>
                <a:spcPts val="0"/>
              </a:spcAft>
              <a:buSzPts val="7200"/>
              <a:buNone/>
            </a:pPr>
            <a:r>
              <a:t/>
            </a:r>
            <a:endParaRPr sz="2400" u="sng">
              <a:latin typeface="Lato"/>
              <a:ea typeface="Lato"/>
              <a:cs typeface="Lato"/>
              <a:sym typeface="Lato"/>
            </a:endParaRPr>
          </a:p>
          <a:p>
            <a:pPr indent="0" lvl="0" marL="457200" rtl="0" algn="l">
              <a:lnSpc>
                <a:spcPct val="115000"/>
              </a:lnSpc>
              <a:spcBef>
                <a:spcPts val="640"/>
              </a:spcBef>
              <a:spcAft>
                <a:spcPts val="0"/>
              </a:spcAft>
              <a:buSzPts val="2571"/>
              <a:buNone/>
            </a:pPr>
            <a:r>
              <a:t/>
            </a:r>
            <a:endParaRPr sz="2400">
              <a:latin typeface="Lato"/>
              <a:ea typeface="Lato"/>
              <a:cs typeface="Lato"/>
              <a:sym typeface="Lato"/>
            </a:endParaRPr>
          </a:p>
        </p:txBody>
      </p:sp>
      <p:sp>
        <p:nvSpPr>
          <p:cNvPr id="647" name="Google Shape;647;p19"/>
          <p:cNvSpPr/>
          <p:nvPr/>
        </p:nvSpPr>
        <p:spPr>
          <a:xfrm>
            <a:off x="-93675" y="6286525"/>
            <a:ext cx="9272100" cy="6477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 sz="2300">
                <a:solidFill>
                  <a:schemeClr val="lt1"/>
                </a:solidFill>
                <a:latin typeface="Lato"/>
                <a:ea typeface="Lato"/>
                <a:cs typeface="Lato"/>
                <a:sym typeface="Lato"/>
              </a:rPr>
              <a:t>League of Women Voters of Pennsylvania    </a:t>
            </a:r>
            <a:fld id="{00000000-1234-1234-1234-123412341234}" type="slidenum">
              <a:rPr lang="en"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649" name="Google Shape;649;p19"/>
          <p:cNvSpPr txBox="1"/>
          <p:nvPr>
            <p:ph idx="4294967295" type="sldNum"/>
          </p:nvPr>
        </p:nvSpPr>
        <p:spPr>
          <a:xfrm>
            <a:off x="296600" y="6319225"/>
            <a:ext cx="19242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g1592de4279b_0_165"/>
          <p:cNvSpPr/>
          <p:nvPr/>
        </p:nvSpPr>
        <p:spPr>
          <a:xfrm>
            <a:off x="-99625" y="1000"/>
            <a:ext cx="9272100" cy="1869900"/>
          </a:xfrm>
          <a:prstGeom prst="rect">
            <a:avLst/>
          </a:prstGeom>
          <a:solidFill>
            <a:srgbClr val="8202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1592de4279b_0_165"/>
          <p:cNvSpPr txBox="1"/>
          <p:nvPr>
            <p:ph type="title"/>
          </p:nvPr>
        </p:nvSpPr>
        <p:spPr>
          <a:xfrm>
            <a:off x="457200" y="364288"/>
            <a:ext cx="8229600" cy="1143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Calibri"/>
              <a:buNone/>
            </a:pPr>
            <a:r>
              <a:rPr lang="en">
                <a:solidFill>
                  <a:schemeClr val="lt1"/>
                </a:solidFill>
                <a:latin typeface="Lato"/>
                <a:ea typeface="Lato"/>
                <a:cs typeface="Lato"/>
                <a:sym typeface="Lato"/>
              </a:rPr>
              <a:t>Additional Resources, 2 of 2</a:t>
            </a:r>
            <a:endParaRPr>
              <a:solidFill>
                <a:schemeClr val="lt1"/>
              </a:solidFill>
              <a:latin typeface="Lato"/>
              <a:ea typeface="Lato"/>
              <a:cs typeface="Lato"/>
              <a:sym typeface="Lato"/>
            </a:endParaRPr>
          </a:p>
        </p:txBody>
      </p:sp>
      <p:sp>
        <p:nvSpPr>
          <p:cNvPr id="656" name="Google Shape;656;g1592de4279b_0_165"/>
          <p:cNvSpPr txBox="1"/>
          <p:nvPr>
            <p:ph idx="1" type="body"/>
          </p:nvPr>
        </p:nvSpPr>
        <p:spPr>
          <a:xfrm>
            <a:off x="457200" y="2066027"/>
            <a:ext cx="8229600" cy="4058700"/>
          </a:xfrm>
          <a:prstGeom prst="rect">
            <a:avLst/>
          </a:prstGeom>
          <a:noFill/>
          <a:ln>
            <a:noFill/>
          </a:ln>
        </p:spPr>
        <p:txBody>
          <a:bodyPr anchorCtr="0" anchor="t" bIns="45700" lIns="91425" spcFirstLastPara="1" rIns="91425" wrap="square" tIns="45700">
            <a:noAutofit/>
          </a:bodyPr>
          <a:lstStyle/>
          <a:p>
            <a:pPr indent="-380992" lvl="0" marL="457200" rtl="0" algn="l">
              <a:lnSpc>
                <a:spcPct val="115000"/>
              </a:lnSpc>
              <a:spcBef>
                <a:spcPts val="640"/>
              </a:spcBef>
              <a:spcAft>
                <a:spcPts val="0"/>
              </a:spcAft>
              <a:buSzPts val="2400"/>
              <a:buFont typeface="Lato"/>
              <a:buChar char="•"/>
            </a:pPr>
            <a:r>
              <a:rPr lang="en" sz="2400">
                <a:latin typeface="Lato"/>
                <a:ea typeface="Lato"/>
                <a:cs typeface="Lato"/>
                <a:sym typeface="Lato"/>
              </a:rPr>
              <a:t>“</a:t>
            </a:r>
            <a:r>
              <a:rPr lang="en" sz="2400" u="sng">
                <a:latin typeface="Lato"/>
                <a:ea typeface="Lato"/>
                <a:cs typeface="Lato"/>
                <a:sym typeface="Lato"/>
                <a:hlinkClick r:id="rId3"/>
              </a:rPr>
              <a:t>A Class Divided</a:t>
            </a:r>
            <a:r>
              <a:rPr lang="en" sz="2400">
                <a:latin typeface="Lato"/>
                <a:ea typeface="Lato"/>
                <a:cs typeface="Lato"/>
                <a:sym typeface="Lato"/>
              </a:rPr>
              <a:t>” - Video </a:t>
            </a:r>
            <a:endParaRPr sz="2400">
              <a:latin typeface="Lato"/>
              <a:ea typeface="Lato"/>
              <a:cs typeface="Lato"/>
              <a:sym typeface="Lato"/>
            </a:endParaRPr>
          </a:p>
          <a:p>
            <a:pPr indent="-380992" lvl="0" marL="457200" rtl="0" algn="l">
              <a:lnSpc>
                <a:spcPct val="115000"/>
              </a:lnSpc>
              <a:spcBef>
                <a:spcPts val="0"/>
              </a:spcBef>
              <a:spcAft>
                <a:spcPts val="0"/>
              </a:spcAft>
              <a:buSzPts val="2400"/>
              <a:buFont typeface="Lato"/>
              <a:buChar char="•"/>
            </a:pPr>
            <a:r>
              <a:rPr lang="en" sz="2400">
                <a:latin typeface="Lato"/>
                <a:ea typeface="Lato"/>
                <a:cs typeface="Lato"/>
                <a:sym typeface="Lato"/>
              </a:rPr>
              <a:t>American </a:t>
            </a:r>
            <a:r>
              <a:rPr lang="en" sz="2400" u="sng">
                <a:latin typeface="Lato"/>
                <a:ea typeface="Lato"/>
                <a:cs typeface="Lato"/>
                <a:sym typeface="Lato"/>
                <a:hlinkClick r:id="rId4"/>
              </a:rPr>
              <a:t>Wealth Inequity</a:t>
            </a:r>
            <a:r>
              <a:rPr lang="en" sz="2400">
                <a:latin typeface="Lato"/>
                <a:ea typeface="Lato"/>
                <a:cs typeface="Lato"/>
                <a:sym typeface="Lato"/>
              </a:rPr>
              <a:t> website </a:t>
            </a:r>
            <a:endParaRPr sz="2400">
              <a:latin typeface="Lato"/>
              <a:ea typeface="Lato"/>
              <a:cs typeface="Lato"/>
              <a:sym typeface="Lato"/>
            </a:endParaRPr>
          </a:p>
          <a:p>
            <a:pPr indent="-380992" lvl="0" marL="457200" rtl="0" algn="l">
              <a:lnSpc>
                <a:spcPct val="115000"/>
              </a:lnSpc>
              <a:spcBef>
                <a:spcPts val="0"/>
              </a:spcBef>
              <a:spcAft>
                <a:spcPts val="0"/>
              </a:spcAft>
              <a:buSzPts val="2400"/>
              <a:buFont typeface="Lato"/>
              <a:buChar char="•"/>
            </a:pPr>
            <a:r>
              <a:rPr lang="en" sz="2400">
                <a:latin typeface="Lato"/>
                <a:ea typeface="Lato"/>
                <a:cs typeface="Lato"/>
                <a:sym typeface="Lato"/>
              </a:rPr>
              <a:t>“We blog about racial equity and its nemesis </a:t>
            </a:r>
            <a:r>
              <a:rPr lang="en" sz="2400" u="sng">
                <a:latin typeface="Lato"/>
                <a:ea typeface="Lato"/>
                <a:cs typeface="Lato"/>
                <a:sym typeface="Lato"/>
                <a:hlinkClick r:id="rId5"/>
              </a:rPr>
              <a:t>Fakequity</a:t>
            </a:r>
            <a:r>
              <a:rPr lang="en" sz="2400">
                <a:latin typeface="Lato"/>
                <a:ea typeface="Lato"/>
                <a:cs typeface="Lato"/>
                <a:sym typeface="Lato"/>
              </a:rPr>
              <a:t>.” </a:t>
            </a:r>
            <a:endParaRPr sz="2400">
              <a:latin typeface="Lato"/>
              <a:ea typeface="Lato"/>
              <a:cs typeface="Lato"/>
              <a:sym typeface="Lato"/>
            </a:endParaRPr>
          </a:p>
          <a:p>
            <a:pPr indent="-380992" lvl="0" marL="457200" rtl="0" algn="l">
              <a:lnSpc>
                <a:spcPct val="115000"/>
              </a:lnSpc>
              <a:spcBef>
                <a:spcPts val="0"/>
              </a:spcBef>
              <a:spcAft>
                <a:spcPts val="0"/>
              </a:spcAft>
              <a:buSzPts val="2400"/>
              <a:buFont typeface="Lato"/>
              <a:buChar char="•"/>
            </a:pPr>
            <a:r>
              <a:rPr lang="en" sz="2400">
                <a:latin typeface="Lato"/>
                <a:ea typeface="Lato"/>
                <a:cs typeface="Lato"/>
                <a:sym typeface="Lato"/>
              </a:rPr>
              <a:t>Sun, Amy. “</a:t>
            </a:r>
            <a:r>
              <a:rPr lang="en" sz="2400" u="sng">
                <a:latin typeface="Lato"/>
                <a:ea typeface="Lato"/>
                <a:cs typeface="Lato"/>
                <a:sym typeface="Lato"/>
                <a:hlinkClick r:id="rId6"/>
              </a:rPr>
              <a:t>Equality is Not Enough</a:t>
            </a:r>
            <a:r>
              <a:rPr lang="en" sz="2400">
                <a:latin typeface="Lato"/>
                <a:ea typeface="Lato"/>
                <a:cs typeface="Lato"/>
                <a:sym typeface="Lato"/>
              </a:rPr>
              <a:t>; What the Classroom has Taught me about Justice.” </a:t>
            </a:r>
            <a:endParaRPr sz="2400">
              <a:latin typeface="Lato"/>
              <a:ea typeface="Lato"/>
              <a:cs typeface="Lato"/>
              <a:sym typeface="Lato"/>
            </a:endParaRPr>
          </a:p>
          <a:p>
            <a:pPr indent="-380992" lvl="0" marL="457200" rtl="0" algn="l">
              <a:lnSpc>
                <a:spcPct val="115000"/>
              </a:lnSpc>
              <a:spcBef>
                <a:spcPts val="0"/>
              </a:spcBef>
              <a:spcAft>
                <a:spcPts val="0"/>
              </a:spcAft>
              <a:buSzPts val="2400"/>
              <a:buFont typeface="Lato"/>
              <a:buChar char="•"/>
            </a:pPr>
            <a:r>
              <a:rPr lang="en" sz="2400">
                <a:latin typeface="Lato"/>
                <a:ea typeface="Lato"/>
                <a:cs typeface="Lato"/>
                <a:sym typeface="Lato"/>
              </a:rPr>
              <a:t>Wormeli, Rick. </a:t>
            </a:r>
            <a:r>
              <a:rPr lang="en" sz="2400" u="sng">
                <a:latin typeface="Lato"/>
                <a:ea typeface="Lato"/>
                <a:cs typeface="Lato"/>
                <a:sym typeface="Lato"/>
              </a:rPr>
              <a:t>Fair Isn’t Always Equal</a:t>
            </a:r>
            <a:r>
              <a:rPr lang="en" sz="2400">
                <a:latin typeface="Lato"/>
                <a:ea typeface="Lato"/>
                <a:cs typeface="Lato"/>
                <a:sym typeface="Lato"/>
              </a:rPr>
              <a:t>, Stenhouse Publishers, 2018</a:t>
            </a:r>
            <a:endParaRPr sz="2400">
              <a:latin typeface="Lato"/>
              <a:ea typeface="Lato"/>
              <a:cs typeface="Lato"/>
              <a:sym typeface="Lato"/>
            </a:endParaRPr>
          </a:p>
          <a:p>
            <a:pPr indent="-381000" lvl="0" marL="457200" rtl="0" algn="l">
              <a:lnSpc>
                <a:spcPct val="115000"/>
              </a:lnSpc>
              <a:spcBef>
                <a:spcPts val="0"/>
              </a:spcBef>
              <a:spcAft>
                <a:spcPts val="0"/>
              </a:spcAft>
              <a:buSzPts val="2400"/>
              <a:buFont typeface="Lato"/>
              <a:buChar char="•"/>
            </a:pPr>
            <a:r>
              <a:rPr lang="en" sz="2400">
                <a:latin typeface="Lato"/>
                <a:ea typeface="Lato"/>
                <a:cs typeface="Lato"/>
                <a:sym typeface="Lato"/>
              </a:rPr>
              <a:t>Robert Longley. Thoughtco.com. Equity versus Equality </a:t>
            </a:r>
            <a:r>
              <a:rPr lang="en" sz="2400" u="sng">
                <a:latin typeface="Lato"/>
                <a:ea typeface="Lato"/>
                <a:cs typeface="Lato"/>
                <a:sym typeface="Lato"/>
                <a:hlinkClick r:id="rId7"/>
              </a:rPr>
              <a:t>What’s the Difference?</a:t>
            </a:r>
            <a:r>
              <a:rPr lang="en" sz="2400">
                <a:latin typeface="Lato"/>
                <a:ea typeface="Lato"/>
                <a:cs typeface="Lato"/>
                <a:sym typeface="Lato"/>
              </a:rPr>
              <a:t> </a:t>
            </a:r>
            <a:endParaRPr sz="2400">
              <a:latin typeface="Lato"/>
              <a:ea typeface="Lato"/>
              <a:cs typeface="Lato"/>
              <a:sym typeface="Lato"/>
            </a:endParaRPr>
          </a:p>
          <a:p>
            <a:pPr indent="0" lvl="0" marL="914400" rtl="0" algn="l">
              <a:lnSpc>
                <a:spcPct val="115000"/>
              </a:lnSpc>
              <a:spcBef>
                <a:spcPts val="640"/>
              </a:spcBef>
              <a:spcAft>
                <a:spcPts val="0"/>
              </a:spcAft>
              <a:buClr>
                <a:schemeClr val="dk1"/>
              </a:buClr>
              <a:buSzPts val="1800"/>
              <a:buFont typeface="Arial"/>
              <a:buNone/>
            </a:pPr>
            <a:r>
              <a:t/>
            </a:r>
            <a:endParaRPr sz="2400">
              <a:latin typeface="Lato"/>
              <a:ea typeface="Lato"/>
              <a:cs typeface="Lato"/>
              <a:sym typeface="Lato"/>
            </a:endParaRPr>
          </a:p>
          <a:p>
            <a:pPr indent="0" lvl="0" marL="457200" rtl="0" algn="l">
              <a:lnSpc>
                <a:spcPct val="115000"/>
              </a:lnSpc>
              <a:spcBef>
                <a:spcPts val="640"/>
              </a:spcBef>
              <a:spcAft>
                <a:spcPts val="0"/>
              </a:spcAft>
              <a:buSzPts val="2571"/>
              <a:buNone/>
            </a:pPr>
            <a:r>
              <a:t/>
            </a:r>
            <a:endParaRPr sz="2400">
              <a:latin typeface="Lato"/>
              <a:ea typeface="Lato"/>
              <a:cs typeface="Lato"/>
              <a:sym typeface="Lato"/>
            </a:endParaRPr>
          </a:p>
        </p:txBody>
      </p:sp>
      <p:sp>
        <p:nvSpPr>
          <p:cNvPr id="657" name="Google Shape;657;g1592de4279b_0_165"/>
          <p:cNvSpPr/>
          <p:nvPr/>
        </p:nvSpPr>
        <p:spPr>
          <a:xfrm>
            <a:off x="-93675" y="6286525"/>
            <a:ext cx="9272100" cy="6477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1592de4279b_0_16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 sz="2300">
                <a:solidFill>
                  <a:schemeClr val="lt1"/>
                </a:solidFill>
                <a:latin typeface="Lato"/>
                <a:ea typeface="Lato"/>
                <a:cs typeface="Lato"/>
                <a:sym typeface="Lato"/>
              </a:rPr>
              <a:t>League of Women Voters of Pennsylvania    </a:t>
            </a:r>
            <a:fld id="{00000000-1234-1234-1234-123412341234}" type="slidenum">
              <a:rPr lang="en"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659" name="Google Shape;659;g1592de4279b_0_165"/>
          <p:cNvSpPr txBox="1"/>
          <p:nvPr>
            <p:ph idx="4294967295" type="sldNum"/>
          </p:nvPr>
        </p:nvSpPr>
        <p:spPr>
          <a:xfrm>
            <a:off x="296600" y="6319225"/>
            <a:ext cx="19242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596"/>
        </a:solidFill>
      </p:bgPr>
    </p:bg>
    <p:spTree>
      <p:nvGrpSpPr>
        <p:cNvPr id="443" name="Shape 443"/>
        <p:cNvGrpSpPr/>
        <p:nvPr/>
      </p:nvGrpSpPr>
      <p:grpSpPr>
        <a:xfrm>
          <a:off x="0" y="0"/>
          <a:ext cx="0" cy="0"/>
          <a:chOff x="0" y="0"/>
          <a:chExt cx="0" cy="0"/>
        </a:xfrm>
      </p:grpSpPr>
      <p:sp>
        <p:nvSpPr>
          <p:cNvPr id="444" name="Google Shape;444;g1592de4279b_2_22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445" name="Google Shape;445;g1592de4279b_2_221"/>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46" name="Google Shape;446;g1592de4279b_2_221"/>
          <p:cNvSpPr txBox="1"/>
          <p:nvPr/>
        </p:nvSpPr>
        <p:spPr>
          <a:xfrm>
            <a:off x="348600" y="1642200"/>
            <a:ext cx="8331300" cy="41934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Show Respect</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Listen (it’s more important than speaking)</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Speak to the subject at hand</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We all may feel discomfort experiencing </a:t>
            </a:r>
            <a:endParaRPr b="1" i="0" sz="2800" u="none" cap="none" strike="noStrike">
              <a:solidFill>
                <a:srgbClr val="FFFFFF"/>
              </a:solidFill>
              <a:latin typeface="Lato"/>
              <a:ea typeface="Lato"/>
              <a:cs typeface="Lato"/>
              <a:sym typeface="Lato"/>
            </a:endParaRPr>
          </a:p>
          <a:p>
            <a:pPr indent="0" lvl="0" marL="457200" marR="0" rtl="0" algn="l">
              <a:lnSpc>
                <a:spcPct val="115000"/>
              </a:lnSpc>
              <a:spcBef>
                <a:spcPts val="0"/>
              </a:spcBef>
              <a:spcAft>
                <a:spcPts val="0"/>
              </a:spcAft>
              <a:buNone/>
            </a:pPr>
            <a:r>
              <a:rPr b="1" i="0" lang="en" sz="2800" u="none" cap="none" strike="noStrike">
                <a:solidFill>
                  <a:srgbClr val="FFFFFF"/>
                </a:solidFill>
                <a:latin typeface="Lato"/>
                <a:ea typeface="Lato"/>
                <a:cs typeface="Lato"/>
                <a:sym typeface="Lato"/>
              </a:rPr>
              <a:t>new ideas and perspectives</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Practice self-care</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Not all problems will be solved now</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 sz="2800" u="none" cap="none" strike="noStrike">
                <a:solidFill>
                  <a:srgbClr val="FFFFFF"/>
                </a:solidFill>
                <a:latin typeface="Lato"/>
                <a:ea typeface="Lato"/>
                <a:cs typeface="Lato"/>
                <a:sym typeface="Lato"/>
              </a:rPr>
              <a:t>Look for common ground</a:t>
            </a:r>
            <a:endParaRPr b="0" i="0" sz="2800" u="none" cap="none" strike="noStrike">
              <a:solidFill>
                <a:srgbClr val="FFFFFF"/>
              </a:solidFill>
              <a:latin typeface="Lato"/>
              <a:ea typeface="Lato"/>
              <a:cs typeface="Lato"/>
              <a:sym typeface="Lato"/>
            </a:endParaRPr>
          </a:p>
        </p:txBody>
      </p:sp>
      <p:sp>
        <p:nvSpPr>
          <p:cNvPr id="447" name="Google Shape;447;g1592de4279b_2_221"/>
          <p:cNvSpPr txBox="1"/>
          <p:nvPr/>
        </p:nvSpPr>
        <p:spPr>
          <a:xfrm>
            <a:off x="387900" y="347525"/>
            <a:ext cx="70719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i="0" lang="en" sz="4200" u="none" cap="none" strike="noStrike">
                <a:solidFill>
                  <a:srgbClr val="FFFFFF"/>
                </a:solidFill>
                <a:latin typeface="Lato"/>
                <a:ea typeface="Lato"/>
                <a:cs typeface="Lato"/>
                <a:sym typeface="Lato"/>
              </a:rPr>
              <a:t>Discussion Guidelines</a:t>
            </a:r>
            <a:r>
              <a:rPr b="0" i="0" lang="en"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592de4279b_2_228"/>
          <p:cNvSpPr txBox="1"/>
          <p:nvPr>
            <p:ph idx="12" type="sldNum"/>
          </p:nvPr>
        </p:nvSpPr>
        <p:spPr>
          <a:xfrm>
            <a:off x="29867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sz="2300"/>
              <a:t>League of Women Voters of Pennsylvania    </a:t>
            </a:r>
            <a:fld id="{00000000-1234-1234-1234-123412341234}" type="slidenum">
              <a:rPr lang="en" sz="2300"/>
              <a:t>‹#›</a:t>
            </a:fld>
            <a:endParaRPr sz="2300"/>
          </a:p>
        </p:txBody>
      </p:sp>
      <p:pic>
        <p:nvPicPr>
          <p:cNvPr descr="The League of Women Voters (LWV) logo encircled by diverse multi racial hands." id="453" name="Google Shape;453;g1592de4279b_2_228" title="League of Women Voters"/>
          <p:cNvPicPr preferRelativeResize="0"/>
          <p:nvPr>
            <p:ph idx="3" type="pic"/>
          </p:nvPr>
        </p:nvPicPr>
        <p:blipFill rotWithShape="1">
          <a:blip r:embed="rId3">
            <a:alphaModFix/>
          </a:blip>
          <a:srcRect b="0" l="0" r="0" t="0"/>
          <a:stretch/>
        </p:blipFill>
        <p:spPr>
          <a:xfrm>
            <a:off x="4572000" y="700"/>
            <a:ext cx="4572001" cy="4572151"/>
          </a:xfrm>
          <a:prstGeom prst="rect">
            <a:avLst/>
          </a:prstGeom>
          <a:noFill/>
          <a:ln>
            <a:noFill/>
          </a:ln>
        </p:spPr>
      </p:pic>
      <p:sp>
        <p:nvSpPr>
          <p:cNvPr id="454" name="Google Shape;454;g1592de4279b_2_228"/>
          <p:cNvSpPr txBox="1"/>
          <p:nvPr/>
        </p:nvSpPr>
        <p:spPr>
          <a:xfrm>
            <a:off x="311700" y="364800"/>
            <a:ext cx="4260300" cy="5725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800"/>
              <a:buFont typeface="Arial"/>
              <a:buNone/>
            </a:pPr>
            <a:r>
              <a:rPr b="1" i="0" lang="en" sz="2800" u="none" cap="none" strike="noStrike">
                <a:solidFill>
                  <a:srgbClr val="FFFFFF"/>
                </a:solidFill>
                <a:latin typeface="Lato"/>
                <a:ea typeface="Lato"/>
                <a:cs typeface="Lato"/>
                <a:sym typeface="Lato"/>
              </a:rPr>
              <a:t>The </a:t>
            </a:r>
            <a:r>
              <a:rPr b="0" i="0" lang="en" sz="2800" u="none" cap="none" strike="noStrike">
                <a:solidFill>
                  <a:srgbClr val="FFFFFF"/>
                </a:solidFill>
                <a:latin typeface="Lato"/>
                <a:ea typeface="Lato"/>
                <a:cs typeface="Lato"/>
                <a:sym typeface="Lato"/>
              </a:rPr>
              <a:t>LWVPA Equity Initiative,  with local Leagues throughout Pennsylvania, has developed  this </a:t>
            </a:r>
            <a:r>
              <a:rPr b="1" i="0" lang="en" sz="2800" u="none" cap="none" strike="noStrike">
                <a:solidFill>
                  <a:srgbClr val="FFFFFF"/>
                </a:solidFill>
                <a:latin typeface="Lato"/>
                <a:ea typeface="Lato"/>
                <a:cs typeface="Lato"/>
                <a:sym typeface="Lato"/>
              </a:rPr>
              <a:t>series of five learning modules</a:t>
            </a:r>
            <a:r>
              <a:rPr b="0" i="0" lang="en" sz="2800" u="none" cap="none" strike="noStrike">
                <a:solidFill>
                  <a:srgbClr val="FFFFFF"/>
                </a:solidFill>
                <a:latin typeface="Lato"/>
                <a:ea typeface="Lato"/>
                <a:cs typeface="Lato"/>
                <a:sym typeface="Lato"/>
              </a:rPr>
              <a:t> to build understanding of  Diversity, Equity and Inclusion (DEI)</a:t>
            </a:r>
            <a:r>
              <a:rPr b="1" i="0" lang="en" sz="2800" u="none" cap="none" strike="noStrike">
                <a:solidFill>
                  <a:srgbClr val="FFFFFF"/>
                </a:solidFill>
                <a:latin typeface="Lato"/>
                <a:ea typeface="Lato"/>
                <a:cs typeface="Lato"/>
                <a:sym typeface="Lato"/>
              </a:rPr>
              <a:t>.</a:t>
            </a:r>
            <a:endParaRPr b="1" i="0" sz="2800" u="none" cap="none" strike="noStrike">
              <a:solidFill>
                <a:srgbClr val="000000"/>
              </a:solidFill>
              <a:latin typeface="Lato"/>
              <a:ea typeface="Lato"/>
              <a:cs typeface="Lato"/>
              <a:sym typeface="Lato"/>
            </a:endParaRPr>
          </a:p>
        </p:txBody>
      </p:sp>
      <p:sp>
        <p:nvSpPr>
          <p:cNvPr id="455" name="Google Shape;455;g1592de4279b_2_228"/>
          <p:cNvSpPr txBox="1"/>
          <p:nvPr/>
        </p:nvSpPr>
        <p:spPr>
          <a:xfrm>
            <a:off x="4892225" y="4752550"/>
            <a:ext cx="4092600" cy="1923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BD1034"/>
                </a:solidFill>
                <a:latin typeface="Lato Black"/>
                <a:ea typeface="Lato Black"/>
                <a:cs typeface="Lato Black"/>
                <a:sym typeface="Lato Black"/>
              </a:rPr>
              <a:t>Welcome!</a:t>
            </a:r>
            <a:endParaRPr b="0" i="0" sz="2800" u="none" cap="none" strike="noStrike">
              <a:solidFill>
                <a:srgbClr val="BD1034"/>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5596"/>
                </a:solidFill>
                <a:latin typeface="Lato Black"/>
                <a:ea typeface="Lato Black"/>
                <a:cs typeface="Lato Black"/>
                <a:sym typeface="Lato Black"/>
              </a:rPr>
              <a:t>DEI Learning Module</a:t>
            </a:r>
            <a:endParaRPr b="0" i="0" sz="2800" u="none" cap="none" strike="noStrike">
              <a:solidFill>
                <a:srgbClr val="005596"/>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800"/>
              <a:buFont typeface="Arial"/>
              <a:buNone/>
            </a:pPr>
            <a:r>
              <a:rPr lang="en" sz="2800">
                <a:solidFill>
                  <a:srgbClr val="005596"/>
                </a:solidFill>
                <a:latin typeface="Lato Black"/>
                <a:ea typeface="Lato Black"/>
                <a:cs typeface="Lato Black"/>
                <a:sym typeface="Lato Black"/>
              </a:rPr>
              <a:t>3 </a:t>
            </a:r>
            <a:r>
              <a:rPr b="0" i="0" lang="en" sz="2800" u="none" cap="none" strike="noStrike">
                <a:solidFill>
                  <a:srgbClr val="005596"/>
                </a:solidFill>
                <a:latin typeface="Lato Black"/>
                <a:ea typeface="Lato Black"/>
                <a:cs typeface="Lato Black"/>
                <a:sym typeface="Lato Black"/>
              </a:rPr>
              <a:t>of 5, Equity</a:t>
            </a:r>
            <a:endParaRPr b="0" i="0" sz="2800" u="none" cap="none" strike="noStrike">
              <a:solidFill>
                <a:srgbClr val="005596"/>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rgbClr val="BD1034"/>
              </a:solidFill>
              <a:latin typeface="Lato Black"/>
              <a:ea typeface="Lato Black"/>
              <a:cs typeface="Lato Black"/>
              <a:sym typeface="Lato Black"/>
            </a:endParaRPr>
          </a:p>
        </p:txBody>
      </p:sp>
      <p:sp>
        <p:nvSpPr>
          <p:cNvPr id="456" name="Google Shape;456;g1592de4279b_2_228"/>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592de4279b_0_1"/>
          <p:cNvSpPr/>
          <p:nvPr/>
        </p:nvSpPr>
        <p:spPr>
          <a:xfrm>
            <a:off x="-76200" y="6286525"/>
            <a:ext cx="9220200" cy="6477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1592de4279b_0_1"/>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Our shared LWV DEI Vision</a:t>
            </a:r>
            <a:endParaRPr/>
          </a:p>
        </p:txBody>
      </p:sp>
      <p:sp>
        <p:nvSpPr>
          <p:cNvPr id="463" name="Google Shape;463;g1592de4279b_0_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r>
              <a:rPr lang="en" sz="2300">
                <a:solidFill>
                  <a:schemeClr val="lt1"/>
                </a:solidFill>
                <a:latin typeface="Lato"/>
                <a:ea typeface="Lato"/>
                <a:cs typeface="Lato"/>
                <a:sym typeface="Lato"/>
              </a:rPr>
              <a:t>League of Women Voters of Pennsylvania    </a:t>
            </a:r>
            <a:fld id="{00000000-1234-1234-1234-123412341234}" type="slidenum">
              <a:rPr lang="en"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464" name="Google Shape;464;g1592de4279b_0_1"/>
          <p:cNvSpPr txBox="1"/>
          <p:nvPr>
            <p:ph idx="3" type="sldNum"/>
          </p:nvPr>
        </p:nvSpPr>
        <p:spPr>
          <a:xfrm>
            <a:off x="296600" y="6319225"/>
            <a:ext cx="22401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
        <p:nvSpPr>
          <p:cNvPr id="465" name="Google Shape;465;g1592de4279b_0_1"/>
          <p:cNvSpPr txBox="1"/>
          <p:nvPr/>
        </p:nvSpPr>
        <p:spPr>
          <a:xfrm>
            <a:off x="296600" y="1619450"/>
            <a:ext cx="8520600" cy="4691700"/>
          </a:xfrm>
          <a:prstGeom prst="rect">
            <a:avLst/>
          </a:prstGeom>
          <a:noFill/>
          <a:ln>
            <a:noFill/>
          </a:ln>
        </p:spPr>
        <p:txBody>
          <a:bodyPr anchorCtr="0" anchor="t" bIns="91425" lIns="91425" spcFirstLastPara="1" rIns="91425" wrap="square" tIns="91425">
            <a:spAutoFit/>
          </a:bodyPr>
          <a:lstStyle/>
          <a:p>
            <a:pPr indent="0" lvl="0" marL="0" marR="0" rtl="0" algn="l">
              <a:lnSpc>
                <a:spcPct val="112000"/>
              </a:lnSpc>
              <a:spcBef>
                <a:spcPts val="0"/>
              </a:spcBef>
              <a:spcAft>
                <a:spcPts val="0"/>
              </a:spcAft>
              <a:buClr>
                <a:srgbClr val="000000"/>
              </a:buClr>
              <a:buSzPts val="2200"/>
              <a:buFont typeface="Arial"/>
              <a:buNone/>
            </a:pPr>
            <a:r>
              <a:rPr b="1" i="1" lang="en" sz="2400" u="none" cap="none" strike="noStrike">
                <a:solidFill>
                  <a:srgbClr val="520C50"/>
                </a:solidFill>
                <a:latin typeface="Lato"/>
                <a:ea typeface="Lato"/>
                <a:cs typeface="Lato"/>
                <a:sym typeface="Lato"/>
              </a:rPr>
              <a:t>We imagine a League that:</a:t>
            </a:r>
            <a:endParaRPr b="1" i="1" sz="2400" u="none" cap="none" strike="noStrike">
              <a:solidFill>
                <a:srgbClr val="520C50"/>
              </a:solidFill>
              <a:latin typeface="Lato"/>
              <a:ea typeface="Lato"/>
              <a:cs typeface="Lato"/>
              <a:sym typeface="Lato"/>
            </a:endParaRPr>
          </a:p>
          <a:p>
            <a:pPr indent="-381000" lvl="0" marL="457200" marR="0" rtl="0" algn="l">
              <a:lnSpc>
                <a:spcPct val="112000"/>
              </a:lnSpc>
              <a:spcBef>
                <a:spcPts val="0"/>
              </a:spcBef>
              <a:spcAft>
                <a:spcPts val="0"/>
              </a:spcAft>
              <a:buClr>
                <a:srgbClr val="520C50"/>
              </a:buClr>
              <a:buSzPts val="2400"/>
              <a:buFont typeface="Lato"/>
              <a:buChar char="●"/>
            </a:pPr>
            <a:r>
              <a:rPr b="1" i="1" lang="en" sz="2400" u="none" cap="none" strike="noStrike">
                <a:solidFill>
                  <a:srgbClr val="520C50"/>
                </a:solidFill>
                <a:latin typeface="Lato"/>
                <a:ea typeface="Lato"/>
                <a:cs typeface="Lato"/>
                <a:sym typeface="Lato"/>
              </a:rPr>
              <a:t>Embraces and embodies diversity, equity, and inclusion </a:t>
            </a:r>
            <a:endParaRPr b="1" i="1" sz="2400" u="none" cap="none" strike="noStrike">
              <a:solidFill>
                <a:srgbClr val="520C50"/>
              </a:solidFill>
              <a:latin typeface="Lato"/>
              <a:ea typeface="Lato"/>
              <a:cs typeface="Lato"/>
              <a:sym typeface="Lato"/>
            </a:endParaRPr>
          </a:p>
          <a:p>
            <a:pPr indent="0" lvl="0" marL="457200" marR="0" rtl="0" algn="l">
              <a:lnSpc>
                <a:spcPct val="112000"/>
              </a:lnSpc>
              <a:spcBef>
                <a:spcPts val="0"/>
              </a:spcBef>
              <a:spcAft>
                <a:spcPts val="0"/>
              </a:spcAft>
              <a:buNone/>
            </a:pPr>
            <a:r>
              <a:rPr b="1" i="1" lang="en" sz="2400" u="none" cap="none" strike="noStrike">
                <a:solidFill>
                  <a:srgbClr val="520C50"/>
                </a:solidFill>
                <a:latin typeface="Lato"/>
                <a:ea typeface="Lato"/>
                <a:cs typeface="Lato"/>
                <a:sym typeface="Lato"/>
              </a:rPr>
              <a:t>as inextricable from the mission to empower voters </a:t>
            </a:r>
            <a:endParaRPr b="1" i="1" sz="2400" u="none" cap="none" strike="noStrike">
              <a:solidFill>
                <a:srgbClr val="520C50"/>
              </a:solidFill>
              <a:latin typeface="Lato"/>
              <a:ea typeface="Lato"/>
              <a:cs typeface="Lato"/>
              <a:sym typeface="Lato"/>
            </a:endParaRPr>
          </a:p>
          <a:p>
            <a:pPr indent="0" lvl="0" marL="457200" marR="0" rtl="0" algn="l">
              <a:lnSpc>
                <a:spcPct val="112000"/>
              </a:lnSpc>
              <a:spcBef>
                <a:spcPts val="0"/>
              </a:spcBef>
              <a:spcAft>
                <a:spcPts val="0"/>
              </a:spcAft>
              <a:buNone/>
            </a:pPr>
            <a:r>
              <a:rPr b="1" i="1" lang="en" sz="2400" u="none" cap="none" strike="noStrike">
                <a:solidFill>
                  <a:srgbClr val="520C50"/>
                </a:solidFill>
                <a:latin typeface="Lato"/>
                <a:ea typeface="Lato"/>
                <a:cs typeface="Lato"/>
                <a:sym typeface="Lato"/>
              </a:rPr>
              <a:t>and defend democracy.</a:t>
            </a:r>
            <a:endParaRPr b="1" i="1" sz="2400" u="none" cap="none" strike="noStrike">
              <a:solidFill>
                <a:srgbClr val="520C50"/>
              </a:solidFill>
              <a:latin typeface="Lato"/>
              <a:ea typeface="Lato"/>
              <a:cs typeface="Lato"/>
              <a:sym typeface="Lato"/>
            </a:endParaRPr>
          </a:p>
          <a:p>
            <a:pPr indent="-381000" lvl="0" marL="457200" marR="0" rtl="0" algn="l">
              <a:lnSpc>
                <a:spcPct val="112000"/>
              </a:lnSpc>
              <a:spcBef>
                <a:spcPts val="0"/>
              </a:spcBef>
              <a:spcAft>
                <a:spcPts val="0"/>
              </a:spcAft>
              <a:buClr>
                <a:srgbClr val="520C50"/>
              </a:buClr>
              <a:buSzPts val="2400"/>
              <a:buFont typeface="Lato"/>
              <a:buChar char="●"/>
            </a:pPr>
            <a:r>
              <a:rPr b="1" i="1" lang="en" sz="2400" u="none" cap="none" strike="noStrike">
                <a:solidFill>
                  <a:srgbClr val="520C50"/>
                </a:solidFill>
                <a:latin typeface="Lato"/>
                <a:ea typeface="Lato"/>
                <a:cs typeface="Lato"/>
                <a:sym typeface="Lato"/>
              </a:rPr>
              <a:t>Engages in purposeful action to advance diversity, equity, </a:t>
            </a:r>
            <a:endParaRPr b="1" i="1" sz="2400" u="none" cap="none" strike="noStrike">
              <a:solidFill>
                <a:srgbClr val="520C50"/>
              </a:solidFill>
              <a:latin typeface="Lato"/>
              <a:ea typeface="Lato"/>
              <a:cs typeface="Lato"/>
              <a:sym typeface="Lato"/>
            </a:endParaRPr>
          </a:p>
          <a:p>
            <a:pPr indent="0" lvl="0" marL="457200" marR="0" rtl="0" algn="l">
              <a:lnSpc>
                <a:spcPct val="112000"/>
              </a:lnSpc>
              <a:spcBef>
                <a:spcPts val="0"/>
              </a:spcBef>
              <a:spcAft>
                <a:spcPts val="0"/>
              </a:spcAft>
              <a:buNone/>
            </a:pPr>
            <a:r>
              <a:rPr b="1" i="1" lang="en" sz="2400" u="none" cap="none" strike="noStrike">
                <a:solidFill>
                  <a:srgbClr val="520C50"/>
                </a:solidFill>
                <a:latin typeface="Lato"/>
                <a:ea typeface="Lato"/>
                <a:cs typeface="Lato"/>
                <a:sym typeface="Lato"/>
              </a:rPr>
              <a:t>and inclusion beyond words.</a:t>
            </a:r>
            <a:endParaRPr b="1" i="1" sz="2400" u="none" cap="none" strike="noStrike">
              <a:solidFill>
                <a:srgbClr val="520C50"/>
              </a:solidFill>
              <a:latin typeface="Lato"/>
              <a:ea typeface="Lato"/>
              <a:cs typeface="Lato"/>
              <a:sym typeface="Lato"/>
            </a:endParaRPr>
          </a:p>
          <a:p>
            <a:pPr indent="-381000" lvl="0" marL="457200" marR="0" rtl="0" algn="l">
              <a:lnSpc>
                <a:spcPct val="112000"/>
              </a:lnSpc>
              <a:spcBef>
                <a:spcPts val="0"/>
              </a:spcBef>
              <a:spcAft>
                <a:spcPts val="0"/>
              </a:spcAft>
              <a:buClr>
                <a:srgbClr val="520C50"/>
              </a:buClr>
              <a:buSzPts val="2400"/>
              <a:buFont typeface="Lato"/>
              <a:buChar char="●"/>
            </a:pPr>
            <a:r>
              <a:rPr b="1" i="1" lang="en" sz="2400" u="none" cap="none" strike="noStrike">
                <a:solidFill>
                  <a:srgbClr val="520C50"/>
                </a:solidFill>
                <a:latin typeface="Lato"/>
                <a:ea typeface="Lato"/>
                <a:cs typeface="Lato"/>
                <a:sym typeface="Lato"/>
              </a:rPr>
              <a:t>Commits at the individual and collective level to being </a:t>
            </a:r>
            <a:br>
              <a:rPr b="1" i="1" lang="en" sz="2400" u="none" cap="none" strike="noStrike">
                <a:solidFill>
                  <a:srgbClr val="520C50"/>
                </a:solidFill>
                <a:latin typeface="Lato"/>
                <a:ea typeface="Lato"/>
                <a:cs typeface="Lato"/>
                <a:sym typeface="Lato"/>
              </a:rPr>
            </a:br>
            <a:r>
              <a:rPr b="1" i="1" lang="en" sz="2400" u="none" cap="none" strike="noStrike">
                <a:solidFill>
                  <a:srgbClr val="520C50"/>
                </a:solidFill>
                <a:latin typeface="Lato"/>
                <a:ea typeface="Lato"/>
                <a:cs typeface="Lato"/>
                <a:sym typeface="Lato"/>
              </a:rPr>
              <a:t>more self-aware and understanding of diverse perspectives and experiences.</a:t>
            </a:r>
            <a:endParaRPr b="1" i="1" sz="2400" u="none" cap="none" strike="noStrike">
              <a:solidFill>
                <a:srgbClr val="520C50"/>
              </a:solidFill>
              <a:latin typeface="Lato"/>
              <a:ea typeface="Lato"/>
              <a:cs typeface="Lato"/>
              <a:sym typeface="Lato"/>
            </a:endParaRPr>
          </a:p>
          <a:p>
            <a:pPr indent="-381000" lvl="0" marL="457200" marR="0" rtl="0" algn="l">
              <a:lnSpc>
                <a:spcPct val="112000"/>
              </a:lnSpc>
              <a:spcBef>
                <a:spcPts val="0"/>
              </a:spcBef>
              <a:spcAft>
                <a:spcPts val="0"/>
              </a:spcAft>
              <a:buClr>
                <a:srgbClr val="520C50"/>
              </a:buClr>
              <a:buSzPts val="2400"/>
              <a:buFont typeface="Lato"/>
              <a:buChar char="●"/>
            </a:pPr>
            <a:r>
              <a:rPr b="1" i="1" lang="en" sz="2400" u="none" cap="none" strike="noStrike">
                <a:solidFill>
                  <a:srgbClr val="520C50"/>
                </a:solidFill>
                <a:latin typeface="Lato"/>
                <a:ea typeface="Lato"/>
                <a:cs typeface="Lato"/>
                <a:sym typeface="Lato"/>
              </a:rPr>
              <a:t>Is known for being relevant, diverse, equitable and inclusive - inside and out.</a:t>
            </a:r>
            <a:endParaRPr b="1" i="1" sz="2400" u="none" cap="none" strike="noStrike">
              <a:solidFill>
                <a:srgbClr val="520C5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1942fe150df_2_7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471" name="Google Shape;471;g1942fe150df_2_73"/>
          <p:cNvSpPr txBox="1"/>
          <p:nvPr/>
        </p:nvSpPr>
        <p:spPr>
          <a:xfrm>
            <a:off x="311700" y="593400"/>
            <a:ext cx="3952500" cy="5725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800"/>
              <a:buFont typeface="Arial"/>
              <a:buNone/>
            </a:pPr>
            <a:r>
              <a:rPr b="0" i="0" lang="en" sz="2800" u="none" cap="none" strike="noStrike">
                <a:solidFill>
                  <a:srgbClr val="FFEABA"/>
                </a:solidFill>
                <a:latin typeface="Lato Black"/>
                <a:ea typeface="Lato Black"/>
                <a:cs typeface="Lato Black"/>
                <a:sym typeface="Lato Black"/>
              </a:rPr>
              <a:t>Module </a:t>
            </a:r>
            <a:r>
              <a:rPr lang="en" sz="2800">
                <a:solidFill>
                  <a:srgbClr val="FFEABA"/>
                </a:solidFill>
                <a:latin typeface="Lato Black"/>
                <a:ea typeface="Lato Black"/>
                <a:cs typeface="Lato Black"/>
                <a:sym typeface="Lato Black"/>
              </a:rPr>
              <a:t>3</a:t>
            </a:r>
            <a:r>
              <a:rPr b="0" i="0" lang="en" sz="2800" u="none" cap="none" strike="noStrike">
                <a:solidFill>
                  <a:srgbClr val="FFEABA"/>
                </a:solidFill>
                <a:latin typeface="Lato Black"/>
                <a:ea typeface="Lato Black"/>
                <a:cs typeface="Lato Black"/>
                <a:sym typeface="Lato Black"/>
              </a:rPr>
              <a:t>: </a:t>
            </a:r>
            <a:endParaRPr b="0" i="0" sz="28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rPr b="0" i="0" lang="en" sz="3200" u="none" cap="none" strike="noStrike">
                <a:solidFill>
                  <a:schemeClr val="lt1"/>
                </a:solidFill>
                <a:latin typeface="Lato Black"/>
                <a:ea typeface="Lato Black"/>
                <a:cs typeface="Lato Black"/>
                <a:sym typeface="Lato Black"/>
              </a:rPr>
              <a:t>What is </a:t>
            </a:r>
            <a:r>
              <a:rPr lang="en" sz="3200">
                <a:solidFill>
                  <a:schemeClr val="lt1"/>
                </a:solidFill>
                <a:latin typeface="Lato Black"/>
                <a:ea typeface="Lato Black"/>
                <a:cs typeface="Lato Black"/>
                <a:sym typeface="Lato Black"/>
              </a:rPr>
              <a:t>Equity</a:t>
            </a:r>
            <a:r>
              <a:rPr b="0" i="0" lang="en" sz="3200" u="none" cap="none" strike="noStrike">
                <a:solidFill>
                  <a:schemeClr val="lt1"/>
                </a:solidFill>
                <a:latin typeface="Lato Black"/>
                <a:ea typeface="Lato Black"/>
                <a:cs typeface="Lato Black"/>
                <a:sym typeface="Lato Black"/>
              </a:rPr>
              <a:t>?  </a:t>
            </a:r>
            <a:endParaRPr b="0" i="0" sz="32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t/>
            </a:r>
            <a:endParaRPr b="0" i="0" sz="32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rPr b="0" i="0" lang="en" sz="3200" u="none" cap="none" strike="noStrike">
                <a:solidFill>
                  <a:schemeClr val="lt1"/>
                </a:solidFill>
                <a:latin typeface="Lato Black"/>
                <a:ea typeface="Lato Black"/>
                <a:cs typeface="Lato Black"/>
                <a:sym typeface="Lato Black"/>
              </a:rPr>
              <a:t>Why does it matter </a:t>
            </a:r>
            <a:br>
              <a:rPr b="0" i="0" lang="en" sz="3200" u="none" cap="none" strike="noStrike">
                <a:solidFill>
                  <a:schemeClr val="lt1"/>
                </a:solidFill>
                <a:latin typeface="Lato Black"/>
                <a:ea typeface="Lato Black"/>
                <a:cs typeface="Lato Black"/>
                <a:sym typeface="Lato Black"/>
              </a:rPr>
            </a:br>
            <a:r>
              <a:rPr b="0" i="0" lang="en" sz="3200" u="none" cap="none" strike="noStrike">
                <a:solidFill>
                  <a:schemeClr val="lt1"/>
                </a:solidFill>
                <a:latin typeface="Lato Black"/>
                <a:ea typeface="Lato Black"/>
                <a:cs typeface="Lato Black"/>
                <a:sym typeface="Lato Black"/>
              </a:rPr>
              <a:t>to the work of your League?</a:t>
            </a:r>
            <a:r>
              <a:rPr b="0" i="0" lang="en" sz="2800" u="none" cap="none" strike="noStrike">
                <a:solidFill>
                  <a:schemeClr val="lt1"/>
                </a:solidFill>
                <a:latin typeface="Lato Black"/>
                <a:ea typeface="Lato Black"/>
                <a:cs typeface="Lato Black"/>
                <a:sym typeface="Lato Black"/>
              </a:rPr>
              <a:t> </a:t>
            </a:r>
            <a:endParaRPr b="0" i="0" sz="28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lt1"/>
              </a:solidFill>
              <a:latin typeface="Lato Black"/>
              <a:ea typeface="Lato Black"/>
              <a:cs typeface="Lato Black"/>
              <a:sym typeface="Lato Black"/>
            </a:endParaRPr>
          </a:p>
        </p:txBody>
      </p:sp>
      <p:sp>
        <p:nvSpPr>
          <p:cNvPr id="472" name="Google Shape;472;g1942fe150df_2_73"/>
          <p:cNvSpPr txBox="1"/>
          <p:nvPr/>
        </p:nvSpPr>
        <p:spPr>
          <a:xfrm>
            <a:off x="4957550" y="457200"/>
            <a:ext cx="3689100" cy="5492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lang="en" sz="2400">
                <a:solidFill>
                  <a:srgbClr val="BD1034"/>
                </a:solidFill>
                <a:latin typeface="Lato"/>
                <a:ea typeface="Lato"/>
                <a:cs typeface="Lato"/>
                <a:sym typeface="Lato"/>
              </a:rPr>
              <a:t>Our </a:t>
            </a:r>
            <a:r>
              <a:rPr b="1" i="0" lang="en" sz="2400" u="none" cap="none" strike="noStrike">
                <a:solidFill>
                  <a:srgbClr val="BD1034"/>
                </a:solidFill>
                <a:latin typeface="Lato"/>
                <a:ea typeface="Lato"/>
                <a:cs typeface="Lato"/>
                <a:sym typeface="Lato"/>
              </a:rPr>
              <a:t>Purpose:</a:t>
            </a:r>
            <a:endParaRPr b="1" i="0" sz="2400" u="none" cap="none" strike="noStrike">
              <a:solidFill>
                <a:srgbClr val="BD1034"/>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chemeClr val="dk1"/>
                </a:solidFill>
                <a:latin typeface="Lato"/>
                <a:ea typeface="Lato"/>
                <a:cs typeface="Lato"/>
                <a:sym typeface="Lato"/>
              </a:rPr>
              <a:t>Understand the League </a:t>
            </a:r>
            <a:br>
              <a:rPr b="1" i="0" lang="en" sz="2400" u="none" cap="none" strike="noStrike">
                <a:solidFill>
                  <a:schemeClr val="dk1"/>
                </a:solidFill>
                <a:latin typeface="Lato"/>
                <a:ea typeface="Lato"/>
                <a:cs typeface="Lato"/>
                <a:sym typeface="Lato"/>
              </a:rPr>
            </a:br>
            <a:r>
              <a:rPr b="1" i="0" lang="en" sz="2400" u="none" cap="none" strike="noStrike">
                <a:solidFill>
                  <a:schemeClr val="dk1"/>
                </a:solidFill>
                <a:latin typeface="Lato"/>
                <a:ea typeface="Lato"/>
                <a:cs typeface="Lato"/>
                <a:sym typeface="Lato"/>
              </a:rPr>
              <a:t>of Women Voters </a:t>
            </a:r>
            <a:r>
              <a:rPr b="1" lang="en" sz="2400">
                <a:solidFill>
                  <a:schemeClr val="dk1"/>
                </a:solidFill>
                <a:latin typeface="Lato"/>
                <a:ea typeface="Lato"/>
                <a:cs typeface="Lato"/>
                <a:sym typeface="Lato"/>
              </a:rPr>
              <a:t>commitment to </a:t>
            </a:r>
            <a:r>
              <a:rPr b="1" lang="en" sz="2400">
                <a:solidFill>
                  <a:schemeClr val="dk1"/>
                </a:solidFill>
                <a:latin typeface="Lato"/>
                <a:ea typeface="Lato"/>
                <a:cs typeface="Lato"/>
                <a:sym typeface="Lato"/>
              </a:rPr>
              <a:t>building</a:t>
            </a:r>
            <a:r>
              <a:rPr b="1" lang="en" sz="2400">
                <a:solidFill>
                  <a:schemeClr val="dk1"/>
                </a:solidFill>
                <a:latin typeface="Lato"/>
                <a:ea typeface="Lato"/>
                <a:cs typeface="Lato"/>
                <a:sym typeface="Lato"/>
              </a:rPr>
              <a:t> Equity in all LWV work. </a:t>
            </a:r>
            <a:br>
              <a:rPr b="1" lang="en" sz="2400">
                <a:solidFill>
                  <a:schemeClr val="dk1"/>
                </a:solidFill>
                <a:latin typeface="Lato"/>
                <a:ea typeface="Lato"/>
                <a:cs typeface="Lato"/>
                <a:sym typeface="Lato"/>
              </a:rPr>
            </a:br>
            <a:endParaRPr b="1" sz="1500">
              <a:solidFill>
                <a:srgbClr val="520C50"/>
              </a:solidFill>
              <a:latin typeface="Lato"/>
              <a:ea typeface="Lato"/>
              <a:cs typeface="Lato"/>
              <a:sym typeface="Lato"/>
            </a:endParaRPr>
          </a:p>
          <a:p>
            <a:pPr indent="0" lvl="0" marL="0" marR="0" rtl="0" algn="l">
              <a:lnSpc>
                <a:spcPct val="115000"/>
              </a:lnSpc>
              <a:spcBef>
                <a:spcPts val="0"/>
              </a:spcBef>
              <a:spcAft>
                <a:spcPts val="0"/>
              </a:spcAft>
              <a:buClr>
                <a:schemeClr val="dk1"/>
              </a:buClr>
              <a:buSzPts val="1100"/>
              <a:buFont typeface="Arial"/>
              <a:buNone/>
            </a:pPr>
            <a:r>
              <a:rPr b="1" lang="en" sz="2400">
                <a:solidFill>
                  <a:srgbClr val="1A0D1A"/>
                </a:solidFill>
                <a:highlight>
                  <a:srgbClr val="FFFFFF"/>
                </a:highlight>
                <a:latin typeface="Lato"/>
                <a:ea typeface="Lato"/>
                <a:cs typeface="Lato"/>
                <a:sym typeface="Lato"/>
              </a:rPr>
              <a:t>Equity refers to systems, processes, and approaches based in fairness that ensure everyone is given equal opportunity and treated with dignity and respect.</a:t>
            </a:r>
            <a:endParaRPr b="1" i="0" sz="2400" u="none" cap="none" strike="noStrike">
              <a:solidFill>
                <a:srgbClr val="9900FF"/>
              </a:solidFill>
              <a:latin typeface="Lato"/>
              <a:ea typeface="Lato"/>
              <a:cs typeface="Lato"/>
              <a:sym typeface="Lato"/>
            </a:endParaRPr>
          </a:p>
        </p:txBody>
      </p:sp>
      <p:sp>
        <p:nvSpPr>
          <p:cNvPr id="473" name="Google Shape;473;g1942fe150df_2_73"/>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592de4279b_2_23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479" name="Google Shape;479;g1592de4279b_2_236"/>
          <p:cNvSpPr txBox="1"/>
          <p:nvPr/>
        </p:nvSpPr>
        <p:spPr>
          <a:xfrm>
            <a:off x="142200" y="2478150"/>
            <a:ext cx="4677600" cy="36228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000000"/>
              </a:buClr>
              <a:buSzPts val="2800"/>
              <a:buFont typeface="Lato"/>
              <a:buChar char="●"/>
            </a:pPr>
            <a:r>
              <a:rPr b="0" i="0" lang="en" sz="2800" u="none" cap="none" strike="noStrike">
                <a:solidFill>
                  <a:srgbClr val="000000"/>
                </a:solidFill>
                <a:latin typeface="Lato"/>
                <a:ea typeface="Lato"/>
                <a:cs typeface="Lato"/>
                <a:sym typeface="Lato"/>
              </a:rPr>
              <a:t>What is </a:t>
            </a:r>
            <a:r>
              <a:rPr b="0" i="0" lang="en" sz="2800" u="none" cap="none" strike="noStrike">
                <a:solidFill>
                  <a:srgbClr val="000000"/>
                </a:solidFill>
                <a:latin typeface="Lato Black"/>
                <a:ea typeface="Lato Black"/>
                <a:cs typeface="Lato Black"/>
                <a:sym typeface="Lato Black"/>
              </a:rPr>
              <a:t>diversity, equity, </a:t>
            </a:r>
            <a:endParaRPr b="0" i="0" sz="2800" u="none" cap="none" strike="noStrike">
              <a:solidFill>
                <a:srgbClr val="000000"/>
              </a:solidFill>
              <a:latin typeface="Lato Black"/>
              <a:ea typeface="Lato Black"/>
              <a:cs typeface="Lato Black"/>
              <a:sym typeface="Lato Black"/>
            </a:endParaRPr>
          </a:p>
          <a:p>
            <a:pPr indent="457200" lvl="0" marL="0" marR="0" rtl="0" algn="l">
              <a:lnSpc>
                <a:spcPct val="115000"/>
              </a:lnSpc>
              <a:spcBef>
                <a:spcPts val="0"/>
              </a:spcBef>
              <a:spcAft>
                <a:spcPts val="0"/>
              </a:spcAft>
              <a:buClr>
                <a:srgbClr val="000000"/>
              </a:buClr>
              <a:buSzPts val="2800"/>
              <a:buFont typeface="Arial"/>
              <a:buNone/>
            </a:pPr>
            <a:r>
              <a:rPr b="0" i="0" lang="en" sz="2800" u="none" cap="none" strike="noStrike">
                <a:solidFill>
                  <a:srgbClr val="000000"/>
                </a:solidFill>
                <a:latin typeface="Lato Black"/>
                <a:ea typeface="Lato Black"/>
                <a:cs typeface="Lato Black"/>
                <a:sym typeface="Lato Black"/>
              </a:rPr>
              <a:t>and Inclusion (DEI)</a:t>
            </a:r>
            <a:r>
              <a:rPr b="1" i="0" lang="en" sz="2800" u="none" cap="none" strike="noStrike">
                <a:solidFill>
                  <a:srgbClr val="000000"/>
                </a:solidFill>
                <a:latin typeface="Lato"/>
                <a:ea typeface="Lato"/>
                <a:cs typeface="Lato"/>
                <a:sym typeface="Lato"/>
              </a:rPr>
              <a:t>? </a:t>
            </a:r>
            <a:endParaRPr b="1" i="0" sz="2800" u="none" cap="none" strike="noStrike">
              <a:solidFill>
                <a:srgbClr val="000000"/>
              </a:solidFill>
              <a:latin typeface="Lato"/>
              <a:ea typeface="Lato"/>
              <a:cs typeface="Lato"/>
              <a:sym typeface="Lato"/>
            </a:endParaRPr>
          </a:p>
          <a:p>
            <a:pPr indent="-406400" lvl="0" marL="457200" marR="0" rtl="0" algn="l">
              <a:lnSpc>
                <a:spcPct val="115000"/>
              </a:lnSpc>
              <a:spcBef>
                <a:spcPts val="0"/>
              </a:spcBef>
              <a:spcAft>
                <a:spcPts val="0"/>
              </a:spcAft>
              <a:buClr>
                <a:srgbClr val="000000"/>
              </a:buClr>
              <a:buSzPts val="2800"/>
              <a:buFont typeface="Lato"/>
              <a:buChar char="●"/>
            </a:pPr>
            <a:r>
              <a:rPr b="0" i="0" lang="en" sz="2800" u="none" cap="none" strike="noStrike">
                <a:solidFill>
                  <a:srgbClr val="000000"/>
                </a:solidFill>
                <a:latin typeface="Lato"/>
                <a:ea typeface="Lato"/>
                <a:cs typeface="Lato"/>
                <a:sym typeface="Lato"/>
              </a:rPr>
              <a:t>What is a </a:t>
            </a:r>
            <a:r>
              <a:rPr b="0" i="0" lang="en" sz="2800" u="none" cap="none" strike="noStrike">
                <a:solidFill>
                  <a:srgbClr val="000000"/>
                </a:solidFill>
                <a:latin typeface="Lato Black"/>
                <a:ea typeface="Lato Black"/>
                <a:cs typeface="Lato Black"/>
                <a:sym typeface="Lato Black"/>
              </a:rPr>
              <a:t>League community</a:t>
            </a:r>
            <a:r>
              <a:rPr b="1" i="0" lang="en" sz="2800" u="none" cap="none" strike="noStrike">
                <a:solidFill>
                  <a:srgbClr val="000000"/>
                </a:solidFill>
                <a:latin typeface="Lato"/>
                <a:ea typeface="Lato"/>
                <a:cs typeface="Lato"/>
                <a:sym typeface="Lato"/>
              </a:rPr>
              <a:t>? </a:t>
            </a:r>
            <a:endParaRPr b="1" i="0" sz="2800" u="none" cap="none" strike="noStrike">
              <a:solidFill>
                <a:srgbClr val="000000"/>
              </a:solidFill>
              <a:latin typeface="Lato"/>
              <a:ea typeface="Lato"/>
              <a:cs typeface="Lato"/>
              <a:sym typeface="Lato"/>
            </a:endParaRPr>
          </a:p>
          <a:p>
            <a:pPr indent="-406400" lvl="0" marL="457200" marR="0" rtl="0" algn="l">
              <a:lnSpc>
                <a:spcPct val="115000"/>
              </a:lnSpc>
              <a:spcBef>
                <a:spcPts val="0"/>
              </a:spcBef>
              <a:spcAft>
                <a:spcPts val="0"/>
              </a:spcAft>
              <a:buClr>
                <a:srgbClr val="000000"/>
              </a:buClr>
              <a:buSzPts val="2800"/>
              <a:buFont typeface="Lato"/>
              <a:buChar char="●"/>
            </a:pPr>
            <a:r>
              <a:rPr b="0" i="0" lang="en" sz="2800" u="none" cap="none" strike="noStrike">
                <a:solidFill>
                  <a:srgbClr val="000000"/>
                </a:solidFill>
                <a:latin typeface="Lato Black"/>
                <a:ea typeface="Lato Black"/>
                <a:cs typeface="Lato Black"/>
                <a:sym typeface="Lato Black"/>
              </a:rPr>
              <a:t>Why is DEI  important </a:t>
            </a:r>
            <a:r>
              <a:rPr b="0" i="0" lang="en" sz="2800" u="none" cap="none" strike="noStrike">
                <a:solidFill>
                  <a:srgbClr val="000000"/>
                </a:solidFill>
                <a:latin typeface="Lato"/>
                <a:ea typeface="Lato"/>
                <a:cs typeface="Lato"/>
                <a:sym typeface="Lato"/>
              </a:rPr>
              <a:t>to your League and your community</a:t>
            </a:r>
            <a:r>
              <a:rPr b="0" i="0" lang="en" sz="2800" u="none" cap="none" strike="noStrike">
                <a:solidFill>
                  <a:srgbClr val="000000"/>
                </a:solidFill>
                <a:latin typeface="Lato Black"/>
                <a:ea typeface="Lato Black"/>
                <a:cs typeface="Lato Black"/>
                <a:sym typeface="Lato Black"/>
              </a:rPr>
              <a:t>?</a:t>
            </a:r>
            <a:r>
              <a:rPr b="1" i="0" lang="en" sz="2800" u="none" cap="none" strike="noStrike">
                <a:solidFill>
                  <a:srgbClr val="000000"/>
                </a:solidFill>
                <a:latin typeface="Lato"/>
                <a:ea typeface="Lato"/>
                <a:cs typeface="Lato"/>
                <a:sym typeface="Lato"/>
              </a:rPr>
              <a:t> </a:t>
            </a:r>
            <a:endParaRPr b="0" i="0" sz="2800" u="none" cap="none" strike="noStrike">
              <a:solidFill>
                <a:srgbClr val="000000"/>
              </a:solidFill>
              <a:latin typeface="Lato"/>
              <a:ea typeface="Lato"/>
              <a:cs typeface="Lato"/>
              <a:sym typeface="Lato"/>
            </a:endParaRPr>
          </a:p>
        </p:txBody>
      </p:sp>
      <p:sp>
        <p:nvSpPr>
          <p:cNvPr id="480" name="Google Shape;480;g1592de4279b_2_236"/>
          <p:cNvSpPr txBox="1"/>
          <p:nvPr/>
        </p:nvSpPr>
        <p:spPr>
          <a:xfrm>
            <a:off x="370800" y="293750"/>
            <a:ext cx="80400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0" i="0" lang="en" sz="4200" u="none" cap="none" strike="noStrike">
                <a:solidFill>
                  <a:srgbClr val="FFEED5"/>
                </a:solidFill>
                <a:latin typeface="Lato"/>
                <a:ea typeface="Lato"/>
                <a:cs typeface="Lato"/>
                <a:sym typeface="Lato"/>
              </a:rPr>
              <a:t>What are</a:t>
            </a:r>
            <a:r>
              <a:rPr b="0" i="0" lang="en" sz="4200" u="none" cap="none" strike="noStrike">
                <a:solidFill>
                  <a:srgbClr val="FFFFFF"/>
                </a:solidFill>
                <a:latin typeface="Lato"/>
                <a:ea typeface="Lato"/>
                <a:cs typeface="Lato"/>
                <a:sym typeface="Lato"/>
              </a:rPr>
              <a:t> </a:t>
            </a:r>
            <a:r>
              <a:rPr b="1" i="0" lang="en" sz="4200" u="none" cap="none" strike="noStrike">
                <a:solidFill>
                  <a:srgbClr val="FFFFFF"/>
                </a:solidFill>
                <a:latin typeface="Lato"/>
                <a:ea typeface="Lato"/>
                <a:cs typeface="Lato"/>
                <a:sym typeface="Lato"/>
              </a:rPr>
              <a:t>the essential questions</a:t>
            </a:r>
            <a:r>
              <a:rPr b="0" i="0" lang="en" sz="4200" u="none" cap="none" strike="noStrike">
                <a:solidFill>
                  <a:srgbClr val="FFEABA"/>
                </a:solidFill>
                <a:latin typeface="Lato"/>
                <a:ea typeface="Lato"/>
                <a:cs typeface="Lato"/>
                <a:sym typeface="Lato"/>
              </a:rPr>
              <a:t> </a:t>
            </a:r>
            <a:endParaRPr b="0" i="0" sz="4200" u="none" cap="none" strike="noStrike">
              <a:solidFill>
                <a:srgbClr val="FFEABA"/>
              </a:solidFill>
              <a:latin typeface="Lato"/>
              <a:ea typeface="Lato"/>
              <a:cs typeface="Lato"/>
              <a:sym typeface="Lato"/>
            </a:endParaRPr>
          </a:p>
          <a:p>
            <a:pPr indent="0" lvl="0" marL="0" marR="0" rtl="0" algn="l">
              <a:lnSpc>
                <a:spcPct val="100000"/>
              </a:lnSpc>
              <a:spcBef>
                <a:spcPts val="0"/>
              </a:spcBef>
              <a:spcAft>
                <a:spcPts val="0"/>
              </a:spcAft>
              <a:buClr>
                <a:srgbClr val="000000"/>
              </a:buClr>
              <a:buSzPts val="4200"/>
              <a:buFont typeface="Arial"/>
              <a:buNone/>
            </a:pPr>
            <a:r>
              <a:rPr b="0" i="0" lang="en" sz="4200" u="none" cap="none" strike="noStrike">
                <a:solidFill>
                  <a:srgbClr val="FFEED5"/>
                </a:solidFill>
                <a:latin typeface="Lato"/>
                <a:ea typeface="Lato"/>
                <a:cs typeface="Lato"/>
                <a:sym typeface="Lato"/>
              </a:rPr>
              <a:t>to ask about DEI?</a:t>
            </a:r>
            <a:endParaRPr b="0" i="0" sz="4200" u="none" cap="none" strike="noStrike">
              <a:solidFill>
                <a:srgbClr val="FFEED5"/>
              </a:solidFill>
              <a:latin typeface="Lato"/>
              <a:ea typeface="Lato"/>
              <a:cs typeface="Lato"/>
              <a:sym typeface="Lato"/>
            </a:endParaRPr>
          </a:p>
        </p:txBody>
      </p:sp>
      <p:pic>
        <p:nvPicPr>
          <p:cNvPr descr="Large center circle - DEI - Diversity, Equity, Inclusion surrounded by smaller yellow circles (from top, clockwise)  1. Events, Programs, Advocates 2. Membership and Leadership 3. Fair Mapping/Redistricting 4. Voter Services, Health Care, Environment, Youth Corps 5. General Operations" id="481" name="Google Shape;481;g1592de4279b_2_236" title="DEI - Diversity, Equity, Inclusion - graphic"/>
          <p:cNvPicPr preferRelativeResize="0"/>
          <p:nvPr/>
        </p:nvPicPr>
        <p:blipFill rotWithShape="1">
          <a:blip r:embed="rId3">
            <a:alphaModFix/>
          </a:blip>
          <a:srcRect b="0" l="0" r="0" t="0"/>
          <a:stretch/>
        </p:blipFill>
        <p:spPr>
          <a:xfrm>
            <a:off x="4819811" y="2535001"/>
            <a:ext cx="3821914" cy="3622825"/>
          </a:xfrm>
          <a:prstGeom prst="rect">
            <a:avLst/>
          </a:prstGeom>
          <a:noFill/>
          <a:ln>
            <a:noFill/>
          </a:ln>
        </p:spPr>
      </p:pic>
      <p:sp>
        <p:nvSpPr>
          <p:cNvPr id="482" name="Google Shape;482;g1592de4279b_2_236"/>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1592de4279b_0_1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488" name="Google Shape;488;g1592de4279b_0_19"/>
          <p:cNvSpPr txBox="1"/>
          <p:nvPr>
            <p:ph idx="3" type="sldNum"/>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
              <a:t>DEI</a:t>
            </a:r>
            <a:endParaRPr/>
          </a:p>
        </p:txBody>
      </p:sp>
      <p:sp>
        <p:nvSpPr>
          <p:cNvPr id="489" name="Google Shape;489;g1592de4279b_0_19"/>
          <p:cNvSpPr txBox="1"/>
          <p:nvPr/>
        </p:nvSpPr>
        <p:spPr>
          <a:xfrm>
            <a:off x="370800" y="293750"/>
            <a:ext cx="80400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0" i="0" lang="en" sz="4200" u="none" cap="none" strike="noStrike">
                <a:solidFill>
                  <a:srgbClr val="FFEED5"/>
                </a:solidFill>
                <a:latin typeface="Lato"/>
                <a:ea typeface="Lato"/>
                <a:cs typeface="Lato"/>
                <a:sym typeface="Lato"/>
              </a:rPr>
              <a:t>What are</a:t>
            </a:r>
            <a:r>
              <a:rPr b="0" i="0" lang="en" sz="4200" u="none" cap="none" strike="noStrike">
                <a:solidFill>
                  <a:srgbClr val="FFFFFF"/>
                </a:solidFill>
                <a:latin typeface="Lato"/>
                <a:ea typeface="Lato"/>
                <a:cs typeface="Lato"/>
                <a:sym typeface="Lato"/>
              </a:rPr>
              <a:t> </a:t>
            </a:r>
            <a:r>
              <a:rPr b="1" i="0" lang="en" sz="4200" u="none" cap="none" strike="noStrike">
                <a:solidFill>
                  <a:srgbClr val="FFFFFF"/>
                </a:solidFill>
                <a:latin typeface="Lato"/>
                <a:ea typeface="Lato"/>
                <a:cs typeface="Lato"/>
                <a:sym typeface="Lato"/>
              </a:rPr>
              <a:t>the essential questions</a:t>
            </a:r>
            <a:r>
              <a:rPr b="0" i="0" lang="en" sz="4200" u="none" cap="none" strike="noStrike">
                <a:solidFill>
                  <a:srgbClr val="FFEABA"/>
                </a:solidFill>
                <a:latin typeface="Lato"/>
                <a:ea typeface="Lato"/>
                <a:cs typeface="Lato"/>
                <a:sym typeface="Lato"/>
              </a:rPr>
              <a:t> </a:t>
            </a:r>
            <a:endParaRPr b="0" i="0" sz="4200" u="none" cap="none" strike="noStrike">
              <a:solidFill>
                <a:srgbClr val="FFEABA"/>
              </a:solidFill>
              <a:latin typeface="Lato"/>
              <a:ea typeface="Lato"/>
              <a:cs typeface="Lato"/>
              <a:sym typeface="Lato"/>
            </a:endParaRPr>
          </a:p>
          <a:p>
            <a:pPr indent="0" lvl="0" marL="0" marR="0" rtl="0" algn="l">
              <a:lnSpc>
                <a:spcPct val="100000"/>
              </a:lnSpc>
              <a:spcBef>
                <a:spcPts val="0"/>
              </a:spcBef>
              <a:spcAft>
                <a:spcPts val="0"/>
              </a:spcAft>
              <a:buClr>
                <a:srgbClr val="000000"/>
              </a:buClr>
              <a:buSzPts val="4200"/>
              <a:buFont typeface="Arial"/>
              <a:buNone/>
            </a:pPr>
            <a:r>
              <a:rPr b="0" i="0" lang="en" sz="4200" u="none" cap="none" strike="noStrike">
                <a:solidFill>
                  <a:srgbClr val="FFEED5"/>
                </a:solidFill>
                <a:latin typeface="Lato"/>
                <a:ea typeface="Lato"/>
                <a:cs typeface="Lato"/>
                <a:sym typeface="Lato"/>
              </a:rPr>
              <a:t>to ask about DEI?</a:t>
            </a:r>
            <a:endParaRPr b="0" i="0" sz="4200" u="none" cap="none" strike="noStrike">
              <a:solidFill>
                <a:srgbClr val="FFEED5"/>
              </a:solidFill>
              <a:latin typeface="Lato"/>
              <a:ea typeface="Lato"/>
              <a:cs typeface="Lato"/>
              <a:sym typeface="Lato"/>
            </a:endParaRPr>
          </a:p>
        </p:txBody>
      </p:sp>
      <p:pic>
        <p:nvPicPr>
          <p:cNvPr descr="Large center circle - DEI - Diversity, Equity, Inclusion surrounded by smaller yellow circles (from top, clockwise)  1. Events, Programs, Advocates 2. Membership and Leadership 3. Fair Mapping/Redistricting 4. Voter Services, Health Care, Environment, Youth Corps 5. General Operations" id="490" name="Google Shape;490;g1592de4279b_0_19" title="DEI - Diversity, Equity, Inclusion"/>
          <p:cNvPicPr preferRelativeResize="0"/>
          <p:nvPr/>
        </p:nvPicPr>
        <p:blipFill rotWithShape="1">
          <a:blip r:embed="rId3">
            <a:alphaModFix/>
          </a:blip>
          <a:srcRect b="0" l="0" r="0" t="0"/>
          <a:stretch/>
        </p:blipFill>
        <p:spPr>
          <a:xfrm>
            <a:off x="4819811" y="2535001"/>
            <a:ext cx="3821914" cy="3622825"/>
          </a:xfrm>
          <a:prstGeom prst="rect">
            <a:avLst/>
          </a:prstGeom>
          <a:noFill/>
          <a:ln>
            <a:noFill/>
          </a:ln>
        </p:spPr>
      </p:pic>
      <p:sp>
        <p:nvSpPr>
          <p:cNvPr id="491" name="Google Shape;491;g1592de4279b_0_19"/>
          <p:cNvSpPr txBox="1"/>
          <p:nvPr/>
        </p:nvSpPr>
        <p:spPr>
          <a:xfrm>
            <a:off x="142200" y="2478150"/>
            <a:ext cx="4677600" cy="36228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000000"/>
              </a:buClr>
              <a:buSzPts val="2800"/>
              <a:buFont typeface="Lato Black"/>
              <a:buChar char="●"/>
            </a:pPr>
            <a:r>
              <a:rPr b="0" i="0" lang="en" sz="2800" u="none" cap="none" strike="noStrike">
                <a:solidFill>
                  <a:srgbClr val="000000"/>
                </a:solidFill>
                <a:latin typeface="Lato Black"/>
                <a:ea typeface="Lato Black"/>
                <a:cs typeface="Lato Black"/>
                <a:sym typeface="Lato Black"/>
              </a:rPr>
              <a:t>How are diversity, equity, and inclusion interconnected?</a:t>
            </a:r>
            <a:endParaRPr b="0" i="0" sz="2800" u="none" cap="none" strike="noStrike">
              <a:solidFill>
                <a:srgbClr val="000000"/>
              </a:solidFill>
              <a:latin typeface="Lato Black"/>
              <a:ea typeface="Lato Black"/>
              <a:cs typeface="Lato Black"/>
              <a:sym typeface="Lato Black"/>
            </a:endParaRPr>
          </a:p>
          <a:p>
            <a:pPr indent="-406400" lvl="0" marL="457200" marR="0" rtl="0" algn="l">
              <a:lnSpc>
                <a:spcPct val="115000"/>
              </a:lnSpc>
              <a:spcBef>
                <a:spcPts val="0"/>
              </a:spcBef>
              <a:spcAft>
                <a:spcPts val="0"/>
              </a:spcAft>
              <a:buClr>
                <a:srgbClr val="000000"/>
              </a:buClr>
              <a:buSzPts val="2800"/>
              <a:buFont typeface="Lato"/>
              <a:buChar char="●"/>
            </a:pPr>
            <a:r>
              <a:rPr b="0" i="0" lang="en" sz="2800" u="none" cap="none" strike="noStrike">
                <a:solidFill>
                  <a:srgbClr val="000000"/>
                </a:solidFill>
                <a:latin typeface="Lato"/>
                <a:ea typeface="Lato"/>
                <a:cs typeface="Lato"/>
                <a:sym typeface="Lato"/>
              </a:rPr>
              <a:t>What are some ways to </a:t>
            </a:r>
            <a:endParaRPr b="0" i="0" sz="28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800"/>
              <a:buFont typeface="Arial"/>
              <a:buNone/>
            </a:pPr>
            <a:r>
              <a:rPr b="0" i="0" lang="en" sz="2800" u="none" cap="none" strike="noStrike">
                <a:solidFill>
                  <a:srgbClr val="000000"/>
                </a:solidFill>
                <a:latin typeface="Lato"/>
                <a:ea typeface="Lato"/>
                <a:cs typeface="Lato"/>
                <a:sym typeface="Lato"/>
              </a:rPr>
              <a:t>advance the </a:t>
            </a:r>
            <a:r>
              <a:rPr b="0" i="0" lang="en" sz="2800" u="sng" cap="none" strike="noStrike">
                <a:solidFill>
                  <a:srgbClr val="820263"/>
                </a:solidFill>
                <a:latin typeface="Lato Black"/>
                <a:ea typeface="Lato Black"/>
                <a:cs typeface="Lato Black"/>
                <a:sym typeface="Lato Black"/>
                <a:hlinkClick r:id="rId4">
                  <a:extLst>
                    <a:ext uri="{A12FA001-AC4F-418D-AE19-62706E023703}">
                      <ahyp:hlinkClr val="tx"/>
                    </a:ext>
                  </a:extLst>
                </a:hlinkClick>
              </a:rPr>
              <a:t>DEI policy</a:t>
            </a:r>
            <a:endParaRPr b="0" i="0" sz="2800" u="none" cap="none" strike="noStrike">
              <a:solidFill>
                <a:srgbClr val="820263"/>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2800"/>
              <a:buFont typeface="Arial"/>
              <a:buNone/>
            </a:pPr>
            <a:r>
              <a:rPr b="0" i="0" lang="en" sz="2800" u="none" cap="none" strike="noStrike">
                <a:solidFill>
                  <a:srgbClr val="000000"/>
                </a:solidFill>
                <a:latin typeface="Lato"/>
                <a:ea typeface="Lato"/>
                <a:cs typeface="Lato"/>
                <a:sym typeface="Lato"/>
              </a:rPr>
              <a:t>In your League?</a:t>
            </a:r>
            <a:endParaRPr b="0" i="0" sz="2800" u="none" cap="none" strike="noStrike">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ED5"/>
        </a:solidFill>
      </p:bgPr>
    </p:bg>
    <p:spTree>
      <p:nvGrpSpPr>
        <p:cNvPr id="495" name="Shape 495"/>
        <p:cNvGrpSpPr/>
        <p:nvPr/>
      </p:nvGrpSpPr>
      <p:grpSpPr>
        <a:xfrm>
          <a:off x="0" y="0"/>
          <a:ext cx="0" cy="0"/>
          <a:chOff x="0" y="0"/>
          <a:chExt cx="0" cy="0"/>
        </a:xfrm>
      </p:grpSpPr>
      <p:sp>
        <p:nvSpPr>
          <p:cNvPr id="496" name="Google Shape;496;g1942fe150df_2_8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
              <a:t>League of Women Voters of Pennsylvania    </a:t>
            </a:r>
            <a:fld id="{00000000-1234-1234-1234-123412341234}" type="slidenum">
              <a:rPr lang="en"/>
              <a:t>‹#›</a:t>
            </a:fld>
            <a:endParaRPr/>
          </a:p>
        </p:txBody>
      </p:sp>
      <p:sp>
        <p:nvSpPr>
          <p:cNvPr id="497" name="Google Shape;497;g1942fe150df_2_81"/>
          <p:cNvSpPr txBox="1"/>
          <p:nvPr>
            <p:ph type="title"/>
          </p:nvPr>
        </p:nvSpPr>
        <p:spPr>
          <a:xfrm>
            <a:off x="357000" y="298925"/>
            <a:ext cx="8587800" cy="159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Learning Objectives</a:t>
            </a:r>
            <a:r>
              <a:rPr b="0" lang="en">
                <a:solidFill>
                  <a:srgbClr val="FFEED5"/>
                </a:solidFill>
              </a:rPr>
              <a:t> </a:t>
            </a:r>
            <a:endParaRPr b="0">
              <a:solidFill>
                <a:srgbClr val="FFEED5"/>
              </a:solidFill>
            </a:endParaRPr>
          </a:p>
          <a:p>
            <a:pPr indent="0" lvl="0" marL="0" rtl="0" algn="l">
              <a:lnSpc>
                <a:spcPct val="100000"/>
              </a:lnSpc>
              <a:spcBef>
                <a:spcPts val="0"/>
              </a:spcBef>
              <a:spcAft>
                <a:spcPts val="0"/>
              </a:spcAft>
              <a:buSzPts val="4200"/>
              <a:buNone/>
            </a:pPr>
            <a:r>
              <a:rPr b="0" lang="en">
                <a:solidFill>
                  <a:srgbClr val="FFEED5"/>
                </a:solidFill>
              </a:rPr>
              <a:t>for Module 1 - What is Equity?</a:t>
            </a:r>
            <a:r>
              <a:rPr b="0" lang="en"/>
              <a:t> </a:t>
            </a:r>
            <a:endParaRPr b="0"/>
          </a:p>
          <a:p>
            <a:pPr indent="0" lvl="0" marL="0" rtl="0" algn="l">
              <a:lnSpc>
                <a:spcPct val="100000"/>
              </a:lnSpc>
              <a:spcBef>
                <a:spcPts val="0"/>
              </a:spcBef>
              <a:spcAft>
                <a:spcPts val="0"/>
              </a:spcAft>
              <a:buSzPts val="4200"/>
              <a:buNone/>
            </a:pPr>
            <a:r>
              <a:t/>
            </a:r>
            <a:endParaRPr b="0">
              <a:solidFill>
                <a:srgbClr val="FFEED5"/>
              </a:solidFill>
            </a:endParaRPr>
          </a:p>
        </p:txBody>
      </p:sp>
      <p:sp>
        <p:nvSpPr>
          <p:cNvPr id="498" name="Google Shape;498;g1942fe150df_2_81"/>
          <p:cNvSpPr txBox="1"/>
          <p:nvPr/>
        </p:nvSpPr>
        <p:spPr>
          <a:xfrm>
            <a:off x="6070825" y="3056875"/>
            <a:ext cx="2743200" cy="1691700"/>
          </a:xfrm>
          <a:prstGeom prst="rect">
            <a:avLst/>
          </a:prstGeom>
          <a:solidFill>
            <a:schemeClr val="lt1"/>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900"/>
              <a:buFont typeface="Arial"/>
              <a:buNone/>
            </a:pPr>
            <a:r>
              <a:rPr b="1" lang="en" sz="2200">
                <a:solidFill>
                  <a:schemeClr val="dk1"/>
                </a:solidFill>
                <a:latin typeface="Lato"/>
                <a:ea typeface="Lato"/>
                <a:cs typeface="Lato"/>
                <a:sym typeface="Lato"/>
              </a:rPr>
              <a:t>T</a:t>
            </a:r>
            <a:r>
              <a:rPr b="1" lang="en" sz="2200">
                <a:solidFill>
                  <a:schemeClr val="dk1"/>
                </a:solidFill>
                <a:latin typeface="Lato"/>
                <a:ea typeface="Lato"/>
                <a:cs typeface="Lato"/>
                <a:sym typeface="Lato"/>
              </a:rPr>
              <a:t>he difference between equity</a:t>
            </a:r>
            <a:endParaRPr b="1" sz="2200">
              <a:solidFill>
                <a:schemeClr val="dk1"/>
              </a:solidFill>
              <a:latin typeface="Lato"/>
              <a:ea typeface="Lato"/>
              <a:cs typeface="Lato"/>
              <a:sym typeface="Lato"/>
            </a:endParaRPr>
          </a:p>
          <a:p>
            <a:pPr indent="0" lvl="0" marL="0" rtl="0" algn="ctr">
              <a:lnSpc>
                <a:spcPct val="115000"/>
              </a:lnSpc>
              <a:spcBef>
                <a:spcPts val="0"/>
              </a:spcBef>
              <a:spcAft>
                <a:spcPts val="0"/>
              </a:spcAft>
              <a:buClr>
                <a:schemeClr val="dk1"/>
              </a:buClr>
              <a:buSzPts val="1900"/>
              <a:buFont typeface="Arial"/>
              <a:buNone/>
            </a:pPr>
            <a:r>
              <a:rPr b="1" lang="en" sz="2200">
                <a:solidFill>
                  <a:schemeClr val="dk1"/>
                </a:solidFill>
                <a:latin typeface="Lato"/>
                <a:ea typeface="Lato"/>
                <a:cs typeface="Lato"/>
                <a:sym typeface="Lato"/>
              </a:rPr>
              <a:t>and equality. </a:t>
            </a:r>
            <a:endParaRPr b="1" sz="2200">
              <a:solidFill>
                <a:schemeClr val="dk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800"/>
              <a:buFont typeface="Arial"/>
              <a:buNone/>
            </a:pPr>
            <a:r>
              <a:t/>
            </a:r>
            <a:endParaRPr b="1" i="0" sz="2200" u="none" cap="none" strike="noStrike">
              <a:solidFill>
                <a:srgbClr val="000000"/>
              </a:solidFill>
              <a:latin typeface="Lato"/>
              <a:ea typeface="Lato"/>
              <a:cs typeface="Lato"/>
              <a:sym typeface="Lato"/>
            </a:endParaRPr>
          </a:p>
        </p:txBody>
      </p:sp>
      <p:sp>
        <p:nvSpPr>
          <p:cNvPr id="499" name="Google Shape;499;g1942fe150df_2_81"/>
          <p:cNvSpPr txBox="1"/>
          <p:nvPr/>
        </p:nvSpPr>
        <p:spPr>
          <a:xfrm>
            <a:off x="3200400" y="3050275"/>
            <a:ext cx="2743200" cy="2470500"/>
          </a:xfrm>
          <a:prstGeom prst="rect">
            <a:avLst/>
          </a:prstGeom>
          <a:solidFill>
            <a:schemeClr val="lt1"/>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000"/>
              <a:buFont typeface="Arial"/>
              <a:buNone/>
            </a:pPr>
            <a:r>
              <a:rPr b="1" lang="en" sz="2200">
                <a:solidFill>
                  <a:srgbClr val="1A0D1A"/>
                </a:solidFill>
                <a:highlight>
                  <a:srgbClr val="FFFFFF"/>
                </a:highlight>
                <a:latin typeface="Lato"/>
                <a:ea typeface="Lato"/>
                <a:cs typeface="Lato"/>
                <a:sym typeface="Lato"/>
              </a:rPr>
              <a:t>Resources may be divided and shared differently so each person has a fair chance to succeed.</a:t>
            </a:r>
            <a:r>
              <a:rPr lang="en" sz="2200">
                <a:solidFill>
                  <a:srgbClr val="1A0D1A"/>
                </a:solidFill>
                <a:highlight>
                  <a:srgbClr val="FFFFFF"/>
                </a:highlight>
                <a:latin typeface="Lato"/>
                <a:ea typeface="Lato"/>
                <a:cs typeface="Lato"/>
                <a:sym typeface="Lato"/>
              </a:rPr>
              <a:t> </a:t>
            </a:r>
            <a:endParaRPr sz="2200">
              <a:solidFill>
                <a:srgbClr val="1A0D1A"/>
              </a:solidFill>
              <a:highlight>
                <a:srgbClr val="FFFFFF"/>
              </a:highlight>
              <a:latin typeface="Lato"/>
              <a:ea typeface="Lato"/>
              <a:cs typeface="Lato"/>
              <a:sym typeface="Lato"/>
            </a:endParaRPr>
          </a:p>
          <a:p>
            <a:pPr indent="0" lvl="0" marL="0" marR="0" rtl="0" algn="ctr">
              <a:lnSpc>
                <a:spcPct val="115000"/>
              </a:lnSpc>
              <a:spcBef>
                <a:spcPts val="0"/>
              </a:spcBef>
              <a:spcAft>
                <a:spcPts val="0"/>
              </a:spcAft>
              <a:buClr>
                <a:srgbClr val="000000"/>
              </a:buClr>
              <a:buSzPts val="2000"/>
              <a:buFont typeface="Arial"/>
              <a:buNone/>
            </a:pPr>
            <a:r>
              <a:t/>
            </a:r>
            <a:endParaRPr sz="2200">
              <a:solidFill>
                <a:srgbClr val="1A0D1A"/>
              </a:solidFill>
              <a:highlight>
                <a:srgbClr val="FFFFFF"/>
              </a:highlight>
              <a:latin typeface="Lato"/>
              <a:ea typeface="Lato"/>
              <a:cs typeface="Lato"/>
              <a:sym typeface="Lato"/>
            </a:endParaRPr>
          </a:p>
        </p:txBody>
      </p:sp>
      <p:sp>
        <p:nvSpPr>
          <p:cNvPr id="500" name="Google Shape;500;g1942fe150df_2_81"/>
          <p:cNvSpPr txBox="1"/>
          <p:nvPr/>
        </p:nvSpPr>
        <p:spPr>
          <a:xfrm>
            <a:off x="325450" y="3056875"/>
            <a:ext cx="2743200" cy="2859900"/>
          </a:xfrm>
          <a:prstGeom prst="rect">
            <a:avLst/>
          </a:prstGeom>
          <a:solidFill>
            <a:schemeClr val="lt1"/>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lang="en" sz="2200">
                <a:solidFill>
                  <a:schemeClr val="dk1"/>
                </a:solidFill>
                <a:highlight>
                  <a:srgbClr val="FFFFFF"/>
                </a:highlight>
                <a:latin typeface="Lato"/>
                <a:ea typeface="Lato"/>
                <a:cs typeface="Lato"/>
                <a:sym typeface="Lato"/>
              </a:rPr>
              <a:t>Equity ensures everyone is given equal access to resources  and are treated with dignity and respect. </a:t>
            </a:r>
            <a:endParaRPr b="1" sz="2200">
              <a:solidFill>
                <a:schemeClr val="dk1"/>
              </a:solidFill>
              <a:highlight>
                <a:srgbClr val="FFFFFF"/>
              </a:highlight>
              <a:latin typeface="Lato"/>
              <a:ea typeface="Lato"/>
              <a:cs typeface="Lato"/>
              <a:sym typeface="Lato"/>
            </a:endParaRPr>
          </a:p>
          <a:p>
            <a:pPr indent="0" lvl="0" marL="0" marR="0" rtl="0" algn="ctr">
              <a:lnSpc>
                <a:spcPct val="115000"/>
              </a:lnSpc>
              <a:spcBef>
                <a:spcPts val="0"/>
              </a:spcBef>
              <a:spcAft>
                <a:spcPts val="0"/>
              </a:spcAft>
              <a:buClr>
                <a:srgbClr val="000000"/>
              </a:buClr>
              <a:buSzPts val="1900"/>
              <a:buFont typeface="Arial"/>
              <a:buNone/>
            </a:pPr>
            <a:r>
              <a:t/>
            </a:r>
            <a:endParaRPr b="1" sz="2200">
              <a:solidFill>
                <a:schemeClr val="dk1"/>
              </a:solidFill>
              <a:highlight>
                <a:srgbClr val="FFFFFF"/>
              </a:highlight>
              <a:latin typeface="Lato"/>
              <a:ea typeface="Lato"/>
              <a:cs typeface="Lato"/>
              <a:sym typeface="Lato"/>
            </a:endParaRPr>
          </a:p>
        </p:txBody>
      </p:sp>
      <p:sp>
        <p:nvSpPr>
          <p:cNvPr id="501" name="Google Shape;501;g1942fe150df_2_81"/>
          <p:cNvSpPr/>
          <p:nvPr/>
        </p:nvSpPr>
        <p:spPr>
          <a:xfrm>
            <a:off x="3198150" y="2525575"/>
            <a:ext cx="2743200" cy="524700"/>
          </a:xfrm>
          <a:prstGeom prst="rect">
            <a:avLst/>
          </a:prstGeom>
          <a:solidFill>
            <a:srgbClr val="820263"/>
          </a:solidFill>
          <a:ln cap="flat" cmpd="sng" w="9525">
            <a:solidFill>
              <a:srgbClr val="005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2100">
                <a:solidFill>
                  <a:srgbClr val="FFFFFF"/>
                </a:solidFill>
                <a:latin typeface="Lato Black"/>
                <a:ea typeface="Lato Black"/>
                <a:cs typeface="Lato Black"/>
                <a:sym typeface="Lato Black"/>
              </a:rPr>
              <a:t>Understand</a:t>
            </a:r>
            <a:endParaRPr b="0" i="0" sz="1500" u="none" cap="none" strike="noStrike">
              <a:solidFill>
                <a:srgbClr val="000000"/>
              </a:solidFill>
              <a:latin typeface="Lato Black"/>
              <a:ea typeface="Lato Black"/>
              <a:cs typeface="Lato Black"/>
              <a:sym typeface="Lato Black"/>
            </a:endParaRPr>
          </a:p>
        </p:txBody>
      </p:sp>
      <p:sp>
        <p:nvSpPr>
          <p:cNvPr id="502" name="Google Shape;502;g1942fe150df_2_81"/>
          <p:cNvSpPr/>
          <p:nvPr/>
        </p:nvSpPr>
        <p:spPr>
          <a:xfrm>
            <a:off x="325479" y="2525575"/>
            <a:ext cx="2743200" cy="524700"/>
          </a:xfrm>
          <a:prstGeom prst="rect">
            <a:avLst/>
          </a:prstGeom>
          <a:solidFill>
            <a:srgbClr val="820263"/>
          </a:solidFill>
          <a:ln cap="flat" cmpd="sng" w="9525">
            <a:solidFill>
              <a:srgbClr val="005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2100" u="none" cap="none" strike="noStrike">
                <a:solidFill>
                  <a:srgbClr val="FFFFFF"/>
                </a:solidFill>
                <a:latin typeface="Lato Black"/>
                <a:ea typeface="Lato Black"/>
                <a:cs typeface="Lato Black"/>
                <a:sym typeface="Lato Black"/>
              </a:rPr>
              <a:t>Understand</a:t>
            </a:r>
            <a:endParaRPr b="0" i="0" sz="1500" u="none" cap="none" strike="noStrike">
              <a:solidFill>
                <a:srgbClr val="000000"/>
              </a:solidFill>
              <a:latin typeface="Arial"/>
              <a:ea typeface="Arial"/>
              <a:cs typeface="Arial"/>
              <a:sym typeface="Arial"/>
            </a:endParaRPr>
          </a:p>
        </p:txBody>
      </p:sp>
      <p:sp>
        <p:nvSpPr>
          <p:cNvPr id="503" name="Google Shape;503;g1942fe150df_2_81"/>
          <p:cNvSpPr/>
          <p:nvPr/>
        </p:nvSpPr>
        <p:spPr>
          <a:xfrm>
            <a:off x="6070825" y="2525575"/>
            <a:ext cx="2743200" cy="524700"/>
          </a:xfrm>
          <a:prstGeom prst="rect">
            <a:avLst/>
          </a:prstGeom>
          <a:solidFill>
            <a:srgbClr val="82026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lang="en" sz="2100">
                <a:solidFill>
                  <a:srgbClr val="FFFFFF"/>
                </a:solidFill>
                <a:latin typeface="Lato Black"/>
                <a:ea typeface="Lato Black"/>
                <a:cs typeface="Lato Black"/>
                <a:sym typeface="Lato Black"/>
              </a:rPr>
              <a:t>Understand</a:t>
            </a:r>
            <a:endParaRPr b="0" i="0" sz="2100" u="none" cap="none" strike="noStrike">
              <a:solidFill>
                <a:srgbClr val="FFFFFF"/>
              </a:solidFill>
              <a:latin typeface="Lato Black"/>
              <a:ea typeface="Lato Black"/>
              <a:cs typeface="Lato Black"/>
              <a:sym typeface="Lato Black"/>
            </a:endParaRPr>
          </a:p>
        </p:txBody>
      </p:sp>
      <p:sp>
        <p:nvSpPr>
          <p:cNvPr id="504" name="Google Shape;504;g1942fe150df_2_81"/>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505" name="Google Shape;505;g1942fe150df_2_81"/>
          <p:cNvSpPr txBox="1"/>
          <p:nvPr/>
        </p:nvSpPr>
        <p:spPr>
          <a:xfrm>
            <a:off x="6178425" y="4909900"/>
            <a:ext cx="2477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Lato"/>
                <a:ea typeface="Lato"/>
                <a:cs typeface="Lato"/>
                <a:sym typeface="Lato"/>
              </a:rPr>
              <a:t>Sources: </a:t>
            </a:r>
            <a:r>
              <a:rPr lang="en" sz="2200" u="sng">
                <a:solidFill>
                  <a:srgbClr val="1155CC"/>
                </a:solidFill>
                <a:latin typeface="Lato"/>
                <a:ea typeface="Lato"/>
                <a:cs typeface="Lato"/>
                <a:sym typeface="Lato"/>
                <a:hlinkClick r:id="rId3">
                  <a:extLst>
                    <a:ext uri="{A12FA001-AC4F-418D-AE19-62706E023703}">
                      <ahyp:hlinkClr val="tx"/>
                    </a:ext>
                  </a:extLst>
                </a:hlinkClick>
              </a:rPr>
              <a:t>LWVUS</a:t>
            </a:r>
            <a:r>
              <a:rPr lang="en" sz="2200">
                <a:solidFill>
                  <a:srgbClr val="1155CC"/>
                </a:solidFill>
                <a:latin typeface="Lato"/>
                <a:ea typeface="Lato"/>
                <a:cs typeface="Lato"/>
                <a:sym typeface="Lato"/>
              </a:rPr>
              <a:t> </a:t>
            </a:r>
            <a:r>
              <a:rPr lang="en" sz="2200">
                <a:solidFill>
                  <a:schemeClr val="dk1"/>
                </a:solidFill>
                <a:latin typeface="Lato"/>
                <a:ea typeface="Lato"/>
                <a:cs typeface="Lato"/>
                <a:sym typeface="Lato"/>
              </a:rPr>
              <a:t>and </a:t>
            </a:r>
            <a:r>
              <a:rPr lang="en" sz="2200" u="sng">
                <a:solidFill>
                  <a:srgbClr val="1155CC"/>
                </a:solidFill>
                <a:latin typeface="Lato"/>
                <a:ea typeface="Lato"/>
                <a:cs typeface="Lato"/>
                <a:sym typeface="Lato"/>
                <a:hlinkClick r:id="rId4">
                  <a:extLst>
                    <a:ext uri="{A12FA001-AC4F-418D-AE19-62706E023703}">
                      <ahyp:hlinkClr val="tx"/>
                    </a:ext>
                  </a:extLst>
                </a:hlinkClick>
              </a:rPr>
              <a:t>LWVPA</a:t>
            </a:r>
            <a:endParaRPr sz="2200">
              <a:solidFill>
                <a:srgbClr val="1155CC"/>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