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9"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6858000" cx="9144000"/>
  <p:notesSz cx="6858000" cy="9144000"/>
  <p:embeddedFontLst>
    <p:embeddedFont>
      <p:font typeface="Lato"/>
      <p:regular r:id="rId26"/>
      <p:bold r:id="rId27"/>
      <p:italic r:id="rId28"/>
      <p:boldItalic r:id="rId29"/>
    </p:embeddedFont>
    <p:embeddedFont>
      <p:font typeface="Lato Black"/>
      <p:bold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368">
          <p15:clr>
            <a:srgbClr val="A4A3A4"/>
          </p15:clr>
        </p15:guide>
        <p15:guide id="2" pos="2880">
          <p15:clr>
            <a:srgbClr val="A4A3A4"/>
          </p15:clr>
        </p15:guide>
        <p15:guide id="3" orient="horz" pos="1034">
          <p15:clr>
            <a:srgbClr val="A4A3A4"/>
          </p15:clr>
        </p15:guide>
        <p15:guide id="4" orient="horz" pos="2918">
          <p15:clr>
            <a:srgbClr val="A4A3A4"/>
          </p15:clr>
        </p15:guide>
      </p15:sldGuideLst>
    </p:ext>
    <p:ext uri="http://customooxmlschemas.google.com/">
      <go:slidesCustomData xmlns:go="http://customooxmlschemas.google.com/" r:id="rId32" roundtripDataSignature="AMtx7mgbXCyL8gnNnlfmR5Or1NpEs9t8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368" orient="horz"/>
        <p:guide pos="2880"/>
        <p:guide pos="1034" orient="horz"/>
        <p:guide pos="2918"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Lato-regular.fntdata"/><Relationship Id="rId25" Type="http://schemas.openxmlformats.org/officeDocument/2006/relationships/slide" Target="slides/slide18.xml"/><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Lato-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LatoBlack-boldItalic.fntdata"/><Relationship Id="rId30" Type="http://schemas.openxmlformats.org/officeDocument/2006/relationships/font" Target="fonts/LatoBlack-bold.fntdata"/><Relationship Id="rId11" Type="http://schemas.openxmlformats.org/officeDocument/2006/relationships/slide" Target="slides/slide4.xml"/><Relationship Id="rId10" Type="http://schemas.openxmlformats.org/officeDocument/2006/relationships/slide" Target="slides/slide3.xml"/><Relationship Id="rId32" Type="http://customschemas.google.com/relationships/presentationmetadata" Target="meta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800"/>
              </a:spcBef>
              <a:spcAft>
                <a:spcPts val="0"/>
              </a:spcAft>
              <a:buSzPts val="1100"/>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800"/>
              </a:spcBef>
              <a:spcAft>
                <a:spcPts val="0"/>
              </a:spcAft>
              <a:buSzPts val="1100"/>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800"/>
              </a:spcBef>
              <a:spcAft>
                <a:spcPts val="0"/>
              </a:spcAft>
              <a:buSzPts val="1100"/>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latin typeface="Lato"/>
              <a:ea typeface="Lato"/>
              <a:cs typeface="Lato"/>
              <a:sym typeface="La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b="1" sz="1200">
              <a:solidFill>
                <a:schemeClr val="dk1"/>
              </a:solidFill>
              <a:highlight>
                <a:srgbClr val="FFF2CC"/>
              </a:highlight>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b="1" sz="1200">
              <a:solidFill>
                <a:schemeClr val="dk1"/>
              </a:solidFill>
              <a:highlight>
                <a:srgbClr val="FFF2CC"/>
              </a:highlight>
              <a:latin typeface="Lato"/>
              <a:ea typeface="Lato"/>
              <a:cs typeface="Lato"/>
              <a:sym typeface="Lato"/>
            </a:endParaRPr>
          </a:p>
          <a:p>
            <a:pPr indent="0" lvl="0" marL="0" rtl="0" algn="l">
              <a:lnSpc>
                <a:spcPct val="115000"/>
              </a:lnSpc>
              <a:spcBef>
                <a:spcPts val="0"/>
              </a:spcBef>
              <a:spcAft>
                <a:spcPts val="0"/>
              </a:spcAft>
              <a:buSzPts val="1100"/>
              <a:buNone/>
            </a:pPr>
            <a:r>
              <a:t/>
            </a:r>
            <a:endParaRPr b="1" sz="1200">
              <a:solidFill>
                <a:schemeClr val="dk1"/>
              </a:solidFill>
              <a:highlight>
                <a:srgbClr val="FFF2CC"/>
              </a:highlight>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b="1" sz="1200">
              <a:highlight>
                <a:srgbClr val="FFF2CC"/>
              </a:highlight>
              <a:latin typeface="Lato"/>
              <a:ea typeface="Lato"/>
              <a:cs typeface="Lato"/>
              <a:sym typeface="Lato"/>
            </a:endParaRPr>
          </a:p>
          <a:p>
            <a:pPr indent="0" lvl="0" marL="0" rtl="0" algn="l">
              <a:lnSpc>
                <a:spcPct val="115000"/>
              </a:lnSpc>
              <a:spcBef>
                <a:spcPts val="0"/>
              </a:spcBef>
              <a:spcAft>
                <a:spcPts val="0"/>
              </a:spcAft>
              <a:buSzPts val="1100"/>
              <a:buNone/>
            </a:pPr>
            <a:r>
              <a:t/>
            </a:r>
            <a:endParaRPr b="1" sz="1200">
              <a:highlight>
                <a:srgbClr val="FFF2CC"/>
              </a:highlight>
              <a:latin typeface="Lato"/>
              <a:ea typeface="Lato"/>
              <a:cs typeface="Lato"/>
              <a:sym typeface="La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highlight>
                <a:srgbClr val="FFF2CC"/>
              </a:highlight>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highlight>
                <a:srgbClr val="FFF2CC"/>
              </a:highlight>
              <a:latin typeface="Lato"/>
              <a:ea typeface="Lato"/>
              <a:cs typeface="Lato"/>
              <a:sym typeface="La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i="1" sz="1200">
              <a:latin typeface="Lato"/>
              <a:ea typeface="Lato"/>
              <a:cs typeface="Lato"/>
              <a:sym typeface="La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200">
              <a:solidFill>
                <a:schemeClr val="dk1"/>
              </a:solidFill>
              <a:latin typeface="Lato"/>
              <a:ea typeface="Lato"/>
              <a:cs typeface="Lato"/>
              <a:sym typeface="La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Lato"/>
              <a:ea typeface="Lato"/>
              <a:cs typeface="Lato"/>
              <a:sym typeface="La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80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latin typeface="Lato"/>
              <a:ea typeface="Lato"/>
              <a:cs typeface="Lato"/>
              <a:sym typeface="La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0"/>
          <p:cNvSpPr/>
          <p:nvPr/>
        </p:nvSpPr>
        <p:spPr>
          <a:xfrm>
            <a:off x="0" y="3399750"/>
            <a:ext cx="9144000" cy="3610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0"/>
          <p:cNvSpPr txBox="1"/>
          <p:nvPr>
            <p:ph idx="12" type="sldNum"/>
          </p:nvPr>
        </p:nvSpPr>
        <p:spPr>
          <a:xfrm>
            <a:off x="3192201" y="6319225"/>
            <a:ext cx="57528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  </a:t>
            </a:r>
            <a:fld id="{00000000-1234-1234-1234-123412341234}" type="slidenum">
              <a:rPr lang="en"/>
              <a:t>‹#›</a:t>
            </a:fld>
            <a:endParaRPr/>
          </a:p>
        </p:txBody>
      </p:sp>
      <p:sp>
        <p:nvSpPr>
          <p:cNvPr id="14" name="Google Shape;14;p20"/>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
        <p:nvSpPr>
          <p:cNvPr id="15" name="Google Shape;15;p20"/>
          <p:cNvSpPr/>
          <p:nvPr/>
        </p:nvSpPr>
        <p:spPr>
          <a:xfrm>
            <a:off x="0" y="-115350"/>
            <a:ext cx="9144000" cy="3515100"/>
          </a:xfrm>
          <a:prstGeom prst="rect">
            <a:avLst/>
          </a:prstGeom>
          <a:solidFill>
            <a:srgbClr val="520C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0"/>
          <p:cNvSpPr txBox="1"/>
          <p:nvPr>
            <p:ph idx="1" type="subTitle"/>
          </p:nvPr>
        </p:nvSpPr>
        <p:spPr>
          <a:xfrm>
            <a:off x="311750" y="283425"/>
            <a:ext cx="8520600" cy="5247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rgbClr val="FFEABA"/>
              </a:buClr>
              <a:buSzPts val="2000"/>
              <a:buFont typeface="Lato Black"/>
              <a:buNone/>
              <a:defRPr sz="2000">
                <a:solidFill>
                  <a:srgbClr val="FFEABA"/>
                </a:solidFill>
                <a:latin typeface="Lato Black"/>
                <a:ea typeface="Lato Black"/>
                <a:cs typeface="Lato Black"/>
                <a:sym typeface="Lato Black"/>
              </a:defRPr>
            </a:lvl1pPr>
            <a:lvl2pPr lvl="1" algn="r">
              <a:lnSpc>
                <a:spcPct val="115000"/>
              </a:lnSpc>
              <a:spcBef>
                <a:spcPts val="0"/>
              </a:spcBef>
              <a:spcAft>
                <a:spcPts val="0"/>
              </a:spcAft>
              <a:buSzPts val="1400"/>
              <a:buNone/>
              <a:defRPr/>
            </a:lvl2pPr>
            <a:lvl3pPr lvl="2" algn="r">
              <a:lnSpc>
                <a:spcPct val="115000"/>
              </a:lnSpc>
              <a:spcBef>
                <a:spcPts val="0"/>
              </a:spcBef>
              <a:spcAft>
                <a:spcPts val="0"/>
              </a:spcAft>
              <a:buSzPts val="1400"/>
              <a:buNone/>
              <a:defRPr/>
            </a:lvl3pPr>
            <a:lvl4pPr lvl="3" algn="r">
              <a:lnSpc>
                <a:spcPct val="115000"/>
              </a:lnSpc>
              <a:spcBef>
                <a:spcPts val="0"/>
              </a:spcBef>
              <a:spcAft>
                <a:spcPts val="0"/>
              </a:spcAft>
              <a:buSzPts val="1400"/>
              <a:buNone/>
              <a:defRPr/>
            </a:lvl4pPr>
            <a:lvl5pPr lvl="4" algn="r">
              <a:lnSpc>
                <a:spcPct val="115000"/>
              </a:lnSpc>
              <a:spcBef>
                <a:spcPts val="0"/>
              </a:spcBef>
              <a:spcAft>
                <a:spcPts val="0"/>
              </a:spcAft>
              <a:buSzPts val="1400"/>
              <a:buNone/>
              <a:defRPr/>
            </a:lvl5pPr>
            <a:lvl6pPr lvl="5" algn="r">
              <a:lnSpc>
                <a:spcPct val="115000"/>
              </a:lnSpc>
              <a:spcBef>
                <a:spcPts val="0"/>
              </a:spcBef>
              <a:spcAft>
                <a:spcPts val="0"/>
              </a:spcAft>
              <a:buSzPts val="1400"/>
              <a:buNone/>
              <a:defRPr/>
            </a:lvl6pPr>
            <a:lvl7pPr lvl="6" algn="r">
              <a:lnSpc>
                <a:spcPct val="115000"/>
              </a:lnSpc>
              <a:spcBef>
                <a:spcPts val="0"/>
              </a:spcBef>
              <a:spcAft>
                <a:spcPts val="0"/>
              </a:spcAft>
              <a:buSzPts val="1400"/>
              <a:buNone/>
              <a:defRPr/>
            </a:lvl7pPr>
            <a:lvl8pPr lvl="7" algn="r">
              <a:lnSpc>
                <a:spcPct val="115000"/>
              </a:lnSpc>
              <a:spcBef>
                <a:spcPts val="0"/>
              </a:spcBef>
              <a:spcAft>
                <a:spcPts val="0"/>
              </a:spcAft>
              <a:buSzPts val="1400"/>
              <a:buNone/>
              <a:defRPr/>
            </a:lvl8pPr>
            <a:lvl9pPr lvl="8" algn="r">
              <a:lnSpc>
                <a:spcPct val="115000"/>
              </a:lnSpc>
              <a:spcBef>
                <a:spcPts val="0"/>
              </a:spcBef>
              <a:spcAft>
                <a:spcPts val="0"/>
              </a:spcAft>
              <a:buSzPts val="1400"/>
              <a:buNone/>
              <a:defRPr/>
            </a:lvl9pPr>
          </a:lstStyle>
          <a:p/>
        </p:txBody>
      </p:sp>
      <p:sp>
        <p:nvSpPr>
          <p:cNvPr id="17" name="Google Shape;17;p20"/>
          <p:cNvSpPr txBox="1"/>
          <p:nvPr>
            <p:ph type="title"/>
          </p:nvPr>
        </p:nvSpPr>
        <p:spPr>
          <a:xfrm>
            <a:off x="311700" y="770525"/>
            <a:ext cx="8520600" cy="871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42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extLst>
    <p:ext uri="{DCECCB84-F9BA-43D5-87BE-67443E8EF086}">
      <p15:sldGuideLst>
        <p15:guide id="1" orient="horz" pos="2160">
          <p15:clr>
            <a:srgbClr val="FA7B17"/>
          </p15:clr>
        </p15:guide>
        <p15:guide id="2" pos="2886">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005596"/>
        </a:solidFill>
      </p:bgPr>
    </p:bg>
    <p:spTree>
      <p:nvGrpSpPr>
        <p:cNvPr id="74" name="Shape 74"/>
        <p:cNvGrpSpPr/>
        <p:nvPr/>
      </p:nvGrpSpPr>
      <p:grpSpPr>
        <a:xfrm>
          <a:off x="0" y="0"/>
          <a:ext cx="0" cy="0"/>
          <a:chOff x="0" y="0"/>
          <a:chExt cx="0" cy="0"/>
        </a:xfrm>
      </p:grpSpPr>
      <p:sp>
        <p:nvSpPr>
          <p:cNvPr id="75" name="Google Shape;75;p33"/>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76" name="Google Shape;76;p33"/>
          <p:cNvSpPr txBox="1"/>
          <p:nvPr>
            <p:ph idx="1" type="body"/>
          </p:nvPr>
        </p:nvSpPr>
        <p:spPr>
          <a:xfrm>
            <a:off x="311700" y="3025642"/>
            <a:ext cx="5998800" cy="806700"/>
          </a:xfrm>
          <a:prstGeom prst="rect">
            <a:avLst/>
          </a:prstGeom>
          <a:noFill/>
          <a:ln>
            <a:noFill/>
          </a:ln>
        </p:spPr>
        <p:txBody>
          <a:bodyPr anchorCtr="0" anchor="ctr" bIns="91425" lIns="91425" spcFirstLastPara="1" rIns="91425" wrap="square" tIns="91425">
            <a:norm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77" name="Google Shape;77;p33"/>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3" name="Shape 83"/>
        <p:cNvGrpSpPr/>
        <p:nvPr/>
      </p:nvGrpSpPr>
      <p:grpSpPr>
        <a:xfrm>
          <a:off x="0" y="0"/>
          <a:ext cx="0" cy="0"/>
          <a:chOff x="0" y="0"/>
          <a:chExt cx="0" cy="0"/>
        </a:xfrm>
      </p:grpSpPr>
      <p:sp>
        <p:nvSpPr>
          <p:cNvPr id="84" name="Google Shape;84;p22"/>
          <p:cNvSpPr txBox="1"/>
          <p:nvPr>
            <p:ph type="title"/>
          </p:nvPr>
        </p:nvSpPr>
        <p:spPr>
          <a:xfrm>
            <a:off x="311700" y="5171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5" name="Google Shape;85;p22"/>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6" name="Google Shape;86;p22"/>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7" name="Shape 87"/>
        <p:cNvGrpSpPr/>
        <p:nvPr/>
      </p:nvGrpSpPr>
      <p:grpSpPr>
        <a:xfrm>
          <a:off x="0" y="0"/>
          <a:ext cx="0" cy="0"/>
          <a:chOff x="0" y="0"/>
          <a:chExt cx="0" cy="0"/>
        </a:xfrm>
      </p:grpSpPr>
      <p:sp>
        <p:nvSpPr>
          <p:cNvPr id="88" name="Google Shape;88;p34"/>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9" name="Google Shape;89;p34"/>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90" name="Google Shape;90;p34"/>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1" name="Shape 91"/>
        <p:cNvGrpSpPr/>
        <p:nvPr/>
      </p:nvGrpSpPr>
      <p:grpSpPr>
        <a:xfrm>
          <a:off x="0" y="0"/>
          <a:ext cx="0" cy="0"/>
          <a:chOff x="0" y="0"/>
          <a:chExt cx="0" cy="0"/>
        </a:xfrm>
      </p:grpSpPr>
      <p:sp>
        <p:nvSpPr>
          <p:cNvPr id="92" name="Google Shape;92;p35"/>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3" name="Google Shape;93;p35"/>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4" name="Shape 94"/>
        <p:cNvGrpSpPr/>
        <p:nvPr/>
      </p:nvGrpSpPr>
      <p:grpSpPr>
        <a:xfrm>
          <a:off x="0" y="0"/>
          <a:ext cx="0" cy="0"/>
          <a:chOff x="0" y="0"/>
          <a:chExt cx="0" cy="0"/>
        </a:xfrm>
      </p:grpSpPr>
      <p:sp>
        <p:nvSpPr>
          <p:cNvPr id="95" name="Google Shape;95;p3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6" name="Google Shape;96;p36"/>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7" name="Google Shape;97;p36"/>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8" name="Google Shape;98;p36"/>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sp>
        <p:nvSpPr>
          <p:cNvPr id="100" name="Google Shape;100;p3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1" name="Google Shape;101;p37"/>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2" name="Shape 102"/>
        <p:cNvGrpSpPr/>
        <p:nvPr/>
      </p:nvGrpSpPr>
      <p:grpSpPr>
        <a:xfrm>
          <a:off x="0" y="0"/>
          <a:ext cx="0" cy="0"/>
          <a:chOff x="0" y="0"/>
          <a:chExt cx="0" cy="0"/>
        </a:xfrm>
      </p:grpSpPr>
      <p:sp>
        <p:nvSpPr>
          <p:cNvPr id="103" name="Google Shape;103;p38"/>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4" name="Google Shape;104;p38"/>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5" name="Google Shape;105;p38"/>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6" name="Shape 106"/>
        <p:cNvGrpSpPr/>
        <p:nvPr/>
      </p:nvGrpSpPr>
      <p:grpSpPr>
        <a:xfrm>
          <a:off x="0" y="0"/>
          <a:ext cx="0" cy="0"/>
          <a:chOff x="0" y="0"/>
          <a:chExt cx="0" cy="0"/>
        </a:xfrm>
      </p:grpSpPr>
      <p:sp>
        <p:nvSpPr>
          <p:cNvPr id="107" name="Google Shape;107;p39"/>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08" name="Google Shape;108;p39"/>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9" name="Shape 109"/>
        <p:cNvGrpSpPr/>
        <p:nvPr/>
      </p:nvGrpSpPr>
      <p:grpSpPr>
        <a:xfrm>
          <a:off x="0" y="0"/>
          <a:ext cx="0" cy="0"/>
          <a:chOff x="0" y="0"/>
          <a:chExt cx="0" cy="0"/>
        </a:xfrm>
      </p:grpSpPr>
      <p:sp>
        <p:nvSpPr>
          <p:cNvPr id="110" name="Google Shape;110;p40"/>
          <p:cNvSpPr/>
          <p:nvPr/>
        </p:nvSpPr>
        <p:spPr>
          <a:xfrm>
            <a:off x="4572000" y="-175"/>
            <a:ext cx="4572000" cy="6319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40"/>
          <p:cNvSpPr txBox="1"/>
          <p:nvPr>
            <p:ph type="title"/>
          </p:nvPr>
        </p:nvSpPr>
        <p:spPr>
          <a:xfrm>
            <a:off x="265500" y="1644233"/>
            <a:ext cx="4045200" cy="1976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12" name="Google Shape;112;p40"/>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3" name="Google Shape;113;p40"/>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4" name="Shape 114"/>
        <p:cNvGrpSpPr/>
        <p:nvPr/>
      </p:nvGrpSpPr>
      <p:grpSpPr>
        <a:xfrm>
          <a:off x="0" y="0"/>
          <a:ext cx="0" cy="0"/>
          <a:chOff x="0" y="0"/>
          <a:chExt cx="0" cy="0"/>
        </a:xfrm>
      </p:grpSpPr>
      <p:sp>
        <p:nvSpPr>
          <p:cNvPr id="115" name="Google Shape;115;p41"/>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16" name="Google Shape;116;p41"/>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 name="Shape 18"/>
        <p:cNvGrpSpPr/>
        <p:nvPr/>
      </p:nvGrpSpPr>
      <p:grpSpPr>
        <a:xfrm>
          <a:off x="0" y="0"/>
          <a:ext cx="0" cy="0"/>
          <a:chOff x="0" y="0"/>
          <a:chExt cx="0" cy="0"/>
        </a:xfrm>
      </p:grpSpPr>
      <p:sp>
        <p:nvSpPr>
          <p:cNvPr id="19" name="Google Shape;19;p25"/>
          <p:cNvSpPr/>
          <p:nvPr/>
        </p:nvSpPr>
        <p:spPr>
          <a:xfrm>
            <a:off x="2100" y="-175"/>
            <a:ext cx="4572000" cy="6319500"/>
          </a:xfrm>
          <a:prstGeom prst="rect">
            <a:avLst/>
          </a:prstGeom>
          <a:solidFill>
            <a:srgbClr val="0055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5"/>
          <p:cNvSpPr txBox="1"/>
          <p:nvPr>
            <p:ph type="title"/>
          </p:nvPr>
        </p:nvSpPr>
        <p:spPr>
          <a:xfrm>
            <a:off x="265500" y="1644233"/>
            <a:ext cx="4045200" cy="1976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sz="42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1" name="Google Shape;21;p25"/>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 name="Google Shape;22;p25"/>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23" name="Google Shape;23;p25"/>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
        <p:nvSpPr>
          <p:cNvPr id="24" name="Google Shape;24;p25"/>
          <p:cNvSpPr/>
          <p:nvPr>
            <p:ph idx="3" type="pic"/>
          </p:nvPr>
        </p:nvSpPr>
        <p:spPr>
          <a:xfrm>
            <a:off x="4572125" y="700"/>
            <a:ext cx="4572000" cy="6319500"/>
          </a:xfrm>
          <a:prstGeom prst="rect">
            <a:avLst/>
          </a:prstGeom>
          <a:noFill/>
          <a:ln>
            <a:noFill/>
          </a:ln>
        </p:spPr>
      </p:sp>
    </p:spTree>
  </p:cSld>
  <p:clrMapOvr>
    <a:masterClrMapping/>
  </p:clrMapOvr>
  <p:extLst>
    <p:ext uri="{DCECCB84-F9BA-43D5-87BE-67443E8EF086}">
      <p15:sldGuideLst>
        <p15:guide id="1" orient="horz" pos="2160">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7" name="Shape 117"/>
        <p:cNvGrpSpPr/>
        <p:nvPr/>
      </p:nvGrpSpPr>
      <p:grpSpPr>
        <a:xfrm>
          <a:off x="0" y="0"/>
          <a:ext cx="0" cy="0"/>
          <a:chOff x="0" y="0"/>
          <a:chExt cx="0" cy="0"/>
        </a:xfrm>
      </p:grpSpPr>
      <p:sp>
        <p:nvSpPr>
          <p:cNvPr id="118" name="Google Shape;118;p42"/>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19" name="Google Shape;119;p42"/>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20" name="Google Shape;120;p42"/>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1" name="Shape 121"/>
        <p:cNvGrpSpPr/>
        <p:nvPr/>
      </p:nvGrpSpPr>
      <p:grpSpPr>
        <a:xfrm>
          <a:off x="0" y="0"/>
          <a:ext cx="0" cy="0"/>
          <a:chOff x="0" y="0"/>
          <a:chExt cx="0" cy="0"/>
        </a:xfrm>
      </p:grpSpPr>
      <p:sp>
        <p:nvSpPr>
          <p:cNvPr id="122" name="Google Shape;122;p43"/>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9" name="Shape 129"/>
        <p:cNvGrpSpPr/>
        <p:nvPr/>
      </p:nvGrpSpPr>
      <p:grpSpPr>
        <a:xfrm>
          <a:off x="0" y="0"/>
          <a:ext cx="0" cy="0"/>
          <a:chOff x="0" y="0"/>
          <a:chExt cx="0" cy="0"/>
        </a:xfrm>
      </p:grpSpPr>
      <p:sp>
        <p:nvSpPr>
          <p:cNvPr id="130" name="Google Shape;130;p24"/>
          <p:cNvSpPr/>
          <p:nvPr/>
        </p:nvSpPr>
        <p:spPr>
          <a:xfrm>
            <a:off x="-67850" y="-81075"/>
            <a:ext cx="9231600" cy="1723200"/>
          </a:xfrm>
          <a:prstGeom prst="rect">
            <a:avLst/>
          </a:prstGeom>
          <a:solidFill>
            <a:srgbClr val="0055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4"/>
          <p:cNvSpPr/>
          <p:nvPr>
            <p:ph idx="2" type="pic"/>
          </p:nvPr>
        </p:nvSpPr>
        <p:spPr>
          <a:xfrm>
            <a:off x="4582125" y="1642200"/>
            <a:ext cx="4562100" cy="4677000"/>
          </a:xfrm>
          <a:prstGeom prst="rect">
            <a:avLst/>
          </a:prstGeom>
          <a:noFill/>
          <a:ln>
            <a:noFill/>
          </a:ln>
        </p:spPr>
      </p:sp>
      <p:sp>
        <p:nvSpPr>
          <p:cNvPr id="132" name="Google Shape;132;p24"/>
          <p:cNvSpPr txBox="1"/>
          <p:nvPr>
            <p:ph type="title"/>
          </p:nvPr>
        </p:nvSpPr>
        <p:spPr>
          <a:xfrm>
            <a:off x="311700" y="4409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b="1" sz="42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3" name="Google Shape;133;p24"/>
          <p:cNvSpPr txBox="1"/>
          <p:nvPr>
            <p:ph idx="1" type="body"/>
          </p:nvPr>
        </p:nvSpPr>
        <p:spPr>
          <a:xfrm>
            <a:off x="235500" y="1841425"/>
            <a:ext cx="8596800" cy="29097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134" name="Google Shape;134;p24"/>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35" name="Google Shape;135;p24"/>
          <p:cNvSpPr txBox="1"/>
          <p:nvPr>
            <p:ph idx="3"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6" name="Shape 136"/>
        <p:cNvGrpSpPr/>
        <p:nvPr/>
      </p:nvGrpSpPr>
      <p:grpSpPr>
        <a:xfrm>
          <a:off x="0" y="0"/>
          <a:ext cx="0" cy="0"/>
          <a:chOff x="0" y="0"/>
          <a:chExt cx="0" cy="0"/>
        </a:xfrm>
      </p:grpSpPr>
      <p:sp>
        <p:nvSpPr>
          <p:cNvPr id="137" name="Google Shape;137;p44"/>
          <p:cNvSpPr/>
          <p:nvPr/>
        </p:nvSpPr>
        <p:spPr>
          <a:xfrm>
            <a:off x="0" y="3399750"/>
            <a:ext cx="9144000" cy="3610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44"/>
          <p:cNvSpPr txBox="1"/>
          <p:nvPr>
            <p:ph idx="12" type="sldNum"/>
          </p:nvPr>
        </p:nvSpPr>
        <p:spPr>
          <a:xfrm>
            <a:off x="3192201" y="6319225"/>
            <a:ext cx="57528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  </a:t>
            </a:r>
            <a:fld id="{00000000-1234-1234-1234-123412341234}" type="slidenum">
              <a:rPr lang="en"/>
              <a:t>‹#›</a:t>
            </a:fld>
            <a:endParaRPr/>
          </a:p>
        </p:txBody>
      </p:sp>
      <p:sp>
        <p:nvSpPr>
          <p:cNvPr id="139" name="Google Shape;139;p44"/>
          <p:cNvSpPr txBox="1"/>
          <p:nvPr>
            <p:ph idx="2"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
        <p:nvSpPr>
          <p:cNvPr id="140" name="Google Shape;140;p44"/>
          <p:cNvSpPr/>
          <p:nvPr/>
        </p:nvSpPr>
        <p:spPr>
          <a:xfrm>
            <a:off x="-81450" y="-115350"/>
            <a:ext cx="9225300" cy="3544200"/>
          </a:xfrm>
          <a:prstGeom prst="rect">
            <a:avLst/>
          </a:prstGeom>
          <a:solidFill>
            <a:srgbClr val="520C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44"/>
          <p:cNvSpPr txBox="1"/>
          <p:nvPr>
            <p:ph idx="1" type="subTitle"/>
          </p:nvPr>
        </p:nvSpPr>
        <p:spPr>
          <a:xfrm>
            <a:off x="311750" y="131025"/>
            <a:ext cx="8520600" cy="5247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rgbClr val="FFEABA"/>
              </a:buClr>
              <a:buSzPts val="2800"/>
              <a:buFont typeface="Lato Black"/>
              <a:buNone/>
              <a:defRPr sz="2800">
                <a:solidFill>
                  <a:srgbClr val="FFEABA"/>
                </a:solidFill>
                <a:latin typeface="Lato Black"/>
                <a:ea typeface="Lato Black"/>
                <a:cs typeface="Lato Black"/>
                <a:sym typeface="Lato Black"/>
              </a:defRPr>
            </a:lvl1pPr>
            <a:lvl2pPr lvl="1" algn="r">
              <a:lnSpc>
                <a:spcPct val="115000"/>
              </a:lnSpc>
              <a:spcBef>
                <a:spcPts val="0"/>
              </a:spcBef>
              <a:spcAft>
                <a:spcPts val="0"/>
              </a:spcAft>
              <a:buSzPts val="1400"/>
              <a:buNone/>
              <a:defRPr/>
            </a:lvl2pPr>
            <a:lvl3pPr lvl="2" algn="r">
              <a:lnSpc>
                <a:spcPct val="115000"/>
              </a:lnSpc>
              <a:spcBef>
                <a:spcPts val="0"/>
              </a:spcBef>
              <a:spcAft>
                <a:spcPts val="0"/>
              </a:spcAft>
              <a:buSzPts val="1400"/>
              <a:buNone/>
              <a:defRPr/>
            </a:lvl3pPr>
            <a:lvl4pPr lvl="3" algn="r">
              <a:lnSpc>
                <a:spcPct val="115000"/>
              </a:lnSpc>
              <a:spcBef>
                <a:spcPts val="0"/>
              </a:spcBef>
              <a:spcAft>
                <a:spcPts val="0"/>
              </a:spcAft>
              <a:buSzPts val="1400"/>
              <a:buNone/>
              <a:defRPr/>
            </a:lvl4pPr>
            <a:lvl5pPr lvl="4" algn="r">
              <a:lnSpc>
                <a:spcPct val="115000"/>
              </a:lnSpc>
              <a:spcBef>
                <a:spcPts val="0"/>
              </a:spcBef>
              <a:spcAft>
                <a:spcPts val="0"/>
              </a:spcAft>
              <a:buSzPts val="1400"/>
              <a:buNone/>
              <a:defRPr/>
            </a:lvl5pPr>
            <a:lvl6pPr lvl="5" algn="r">
              <a:lnSpc>
                <a:spcPct val="115000"/>
              </a:lnSpc>
              <a:spcBef>
                <a:spcPts val="0"/>
              </a:spcBef>
              <a:spcAft>
                <a:spcPts val="0"/>
              </a:spcAft>
              <a:buSzPts val="1400"/>
              <a:buNone/>
              <a:defRPr/>
            </a:lvl6pPr>
            <a:lvl7pPr lvl="6" algn="r">
              <a:lnSpc>
                <a:spcPct val="115000"/>
              </a:lnSpc>
              <a:spcBef>
                <a:spcPts val="0"/>
              </a:spcBef>
              <a:spcAft>
                <a:spcPts val="0"/>
              </a:spcAft>
              <a:buSzPts val="1400"/>
              <a:buNone/>
              <a:defRPr/>
            </a:lvl7pPr>
            <a:lvl8pPr lvl="7" algn="r">
              <a:lnSpc>
                <a:spcPct val="115000"/>
              </a:lnSpc>
              <a:spcBef>
                <a:spcPts val="0"/>
              </a:spcBef>
              <a:spcAft>
                <a:spcPts val="0"/>
              </a:spcAft>
              <a:buSzPts val="1400"/>
              <a:buNone/>
              <a:defRPr/>
            </a:lvl8pPr>
            <a:lvl9pPr lvl="8" algn="r">
              <a:lnSpc>
                <a:spcPct val="115000"/>
              </a:lnSpc>
              <a:spcBef>
                <a:spcPts val="0"/>
              </a:spcBef>
              <a:spcAft>
                <a:spcPts val="0"/>
              </a:spcAft>
              <a:buSzPts val="1400"/>
              <a:buNone/>
              <a:defRPr/>
            </a:lvl9pPr>
          </a:lstStyle>
          <a:p/>
        </p:txBody>
      </p:sp>
      <p:sp>
        <p:nvSpPr>
          <p:cNvPr id="142" name="Google Shape;142;p44"/>
          <p:cNvSpPr txBox="1"/>
          <p:nvPr>
            <p:ph type="title"/>
          </p:nvPr>
        </p:nvSpPr>
        <p:spPr>
          <a:xfrm>
            <a:off x="311700" y="770525"/>
            <a:ext cx="8520600" cy="871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42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extLst>
    <p:ext uri="{DCECCB84-F9BA-43D5-87BE-67443E8EF086}">
      <p15:sldGuideLst>
        <p15:guide id="1" orient="horz" pos="2160">
          <p15:clr>
            <a:srgbClr val="FA7B17"/>
          </p15:clr>
        </p15:guide>
        <p15:guide id="2" pos="2886">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3" name="Shape 143"/>
        <p:cNvGrpSpPr/>
        <p:nvPr/>
      </p:nvGrpSpPr>
      <p:grpSpPr>
        <a:xfrm>
          <a:off x="0" y="0"/>
          <a:ext cx="0" cy="0"/>
          <a:chOff x="0" y="0"/>
          <a:chExt cx="0" cy="0"/>
        </a:xfrm>
      </p:grpSpPr>
      <p:sp>
        <p:nvSpPr>
          <p:cNvPr id="144" name="Google Shape;144;p45"/>
          <p:cNvSpPr/>
          <p:nvPr/>
        </p:nvSpPr>
        <p:spPr>
          <a:xfrm>
            <a:off x="4572000" y="1642325"/>
            <a:ext cx="4572000" cy="4677000"/>
          </a:xfrm>
          <a:prstGeom prst="rect">
            <a:avLst/>
          </a:prstGeom>
          <a:solidFill>
            <a:srgbClr val="005596">
              <a:alpha val="1882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45"/>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46" name="Google Shape;146;p45"/>
          <p:cNvSpPr/>
          <p:nvPr/>
        </p:nvSpPr>
        <p:spPr>
          <a:xfrm>
            <a:off x="-67850" y="-67475"/>
            <a:ext cx="9231600" cy="1709700"/>
          </a:xfrm>
          <a:prstGeom prst="rect">
            <a:avLst/>
          </a:prstGeom>
          <a:solidFill>
            <a:srgbClr val="520C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45"/>
          <p:cNvSpPr txBox="1"/>
          <p:nvPr>
            <p:ph idx="1" type="subTitle"/>
          </p:nvPr>
        </p:nvSpPr>
        <p:spPr>
          <a:xfrm>
            <a:off x="4896025" y="2123500"/>
            <a:ext cx="3529800" cy="38868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48" name="Google Shape;148;p45"/>
          <p:cNvSpPr txBox="1"/>
          <p:nvPr>
            <p:ph type="title"/>
          </p:nvPr>
        </p:nvSpPr>
        <p:spPr>
          <a:xfrm>
            <a:off x="357000" y="375125"/>
            <a:ext cx="7829700" cy="90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b="1" sz="42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149" name="Google Shape;149;p45"/>
          <p:cNvSpPr txBox="1"/>
          <p:nvPr>
            <p:ph idx="2"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
        <p:nvSpPr>
          <p:cNvPr id="150" name="Google Shape;150;p45"/>
          <p:cNvSpPr/>
          <p:nvPr>
            <p:ph idx="3" type="pic"/>
          </p:nvPr>
        </p:nvSpPr>
        <p:spPr>
          <a:xfrm>
            <a:off x="0" y="1642200"/>
            <a:ext cx="4562100" cy="4677000"/>
          </a:xfrm>
          <a:prstGeom prst="rect">
            <a:avLst/>
          </a:prstGeom>
          <a:noFill/>
          <a:ln>
            <a:noFill/>
          </a:ln>
        </p:spPr>
      </p:sp>
    </p:spTree>
  </p:cSld>
  <p:clrMapOvr>
    <a:masterClrMapping/>
  </p:clrMapOvr>
  <p:extLst>
    <p:ext uri="{DCECCB84-F9BA-43D5-87BE-67443E8EF086}">
      <p15:sldGuideLst>
        <p15:guide id="1" pos="2880">
          <p15:clr>
            <a:srgbClr val="FA7B17"/>
          </p15:clr>
        </p15:guide>
        <p15:guide id="2" orient="horz" pos="3981">
          <p15:clr>
            <a:srgbClr val="FA7B17"/>
          </p15:clr>
        </p15:guide>
        <p15:guide id="3" orient="horz" pos="2160">
          <p15:clr>
            <a:srgbClr val="FA7B17"/>
          </p15:clr>
        </p15:guide>
        <p15:guide id="4" orient="horz" pos="1035">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1" name="Shape 151"/>
        <p:cNvGrpSpPr/>
        <p:nvPr/>
      </p:nvGrpSpPr>
      <p:grpSpPr>
        <a:xfrm>
          <a:off x="0" y="0"/>
          <a:ext cx="0" cy="0"/>
          <a:chOff x="0" y="0"/>
          <a:chExt cx="0" cy="0"/>
        </a:xfrm>
      </p:grpSpPr>
      <p:sp>
        <p:nvSpPr>
          <p:cNvPr id="152" name="Google Shape;152;p46"/>
          <p:cNvSpPr txBox="1"/>
          <p:nvPr>
            <p:ph type="title"/>
          </p:nvPr>
        </p:nvSpPr>
        <p:spPr>
          <a:xfrm>
            <a:off x="311700" y="4409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3" name="Google Shape;153;p46"/>
          <p:cNvSpPr txBox="1"/>
          <p:nvPr>
            <p:ph idx="1" type="body"/>
          </p:nvPr>
        </p:nvSpPr>
        <p:spPr>
          <a:xfrm>
            <a:off x="311700" y="18414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54" name="Google Shape;154;p46"/>
          <p:cNvSpPr txBox="1"/>
          <p:nvPr>
            <p:ph idx="2" type="body"/>
          </p:nvPr>
        </p:nvSpPr>
        <p:spPr>
          <a:xfrm>
            <a:off x="4832400" y="18414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155" name="Google Shape;155;p46"/>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56" name="Google Shape;156;p46"/>
          <p:cNvSpPr txBox="1"/>
          <p:nvPr>
            <p:ph idx="3"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7" name="Shape 157"/>
        <p:cNvGrpSpPr/>
        <p:nvPr/>
      </p:nvGrpSpPr>
      <p:grpSpPr>
        <a:xfrm>
          <a:off x="0" y="0"/>
          <a:ext cx="0" cy="0"/>
          <a:chOff x="0" y="0"/>
          <a:chExt cx="0" cy="0"/>
        </a:xfrm>
      </p:grpSpPr>
      <p:sp>
        <p:nvSpPr>
          <p:cNvPr id="158" name="Google Shape;158;p47"/>
          <p:cNvSpPr txBox="1"/>
          <p:nvPr>
            <p:ph type="title"/>
          </p:nvPr>
        </p:nvSpPr>
        <p:spPr>
          <a:xfrm>
            <a:off x="311700" y="4409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9" name="Google Shape;159;p47"/>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60" name="Google Shape;160;p47"/>
          <p:cNvSpPr/>
          <p:nvPr>
            <p:ph idx="2" type="pic"/>
          </p:nvPr>
        </p:nvSpPr>
        <p:spPr>
          <a:xfrm>
            <a:off x="338200" y="1671775"/>
            <a:ext cx="2346900" cy="2346900"/>
          </a:xfrm>
          <a:prstGeom prst="rect">
            <a:avLst/>
          </a:prstGeom>
          <a:noFill/>
          <a:ln cap="flat" cmpd="sng" w="9525">
            <a:solidFill>
              <a:schemeClr val="dk1"/>
            </a:solidFill>
            <a:prstDash val="solid"/>
            <a:round/>
            <a:headEnd len="sm" w="sm" type="none"/>
            <a:tailEnd len="sm" w="sm" type="none"/>
          </a:ln>
        </p:spPr>
      </p:sp>
      <p:sp>
        <p:nvSpPr>
          <p:cNvPr id="161" name="Google Shape;161;p47"/>
          <p:cNvSpPr/>
          <p:nvPr>
            <p:ph idx="3" type="pic"/>
          </p:nvPr>
        </p:nvSpPr>
        <p:spPr>
          <a:xfrm>
            <a:off x="3398550" y="1671775"/>
            <a:ext cx="2346900" cy="2346900"/>
          </a:xfrm>
          <a:prstGeom prst="rect">
            <a:avLst/>
          </a:prstGeom>
          <a:noFill/>
          <a:ln cap="flat" cmpd="sng" w="9525">
            <a:solidFill>
              <a:schemeClr val="dk1"/>
            </a:solidFill>
            <a:prstDash val="solid"/>
            <a:round/>
            <a:headEnd len="sm" w="sm" type="none"/>
            <a:tailEnd len="sm" w="sm" type="none"/>
          </a:ln>
        </p:spPr>
      </p:sp>
      <p:sp>
        <p:nvSpPr>
          <p:cNvPr id="162" name="Google Shape;162;p47"/>
          <p:cNvSpPr/>
          <p:nvPr>
            <p:ph idx="4" type="pic"/>
          </p:nvPr>
        </p:nvSpPr>
        <p:spPr>
          <a:xfrm>
            <a:off x="6458900" y="1671775"/>
            <a:ext cx="2346900" cy="2346900"/>
          </a:xfrm>
          <a:prstGeom prst="rect">
            <a:avLst/>
          </a:prstGeom>
          <a:noFill/>
          <a:ln cap="flat" cmpd="sng" w="9525">
            <a:solidFill>
              <a:schemeClr val="dk1"/>
            </a:solidFill>
            <a:prstDash val="solid"/>
            <a:round/>
            <a:headEnd len="sm" w="sm" type="none"/>
            <a:tailEnd len="sm" w="sm" type="none"/>
          </a:ln>
        </p:spPr>
      </p:sp>
      <p:sp>
        <p:nvSpPr>
          <p:cNvPr id="163" name="Google Shape;163;p47"/>
          <p:cNvSpPr txBox="1"/>
          <p:nvPr>
            <p:ph idx="1" type="subTitle"/>
          </p:nvPr>
        </p:nvSpPr>
        <p:spPr>
          <a:xfrm>
            <a:off x="262000" y="4224250"/>
            <a:ext cx="2346900" cy="17463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400"/>
              <a:buNone/>
              <a:defRPr sz="24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64" name="Google Shape;164;p47"/>
          <p:cNvSpPr txBox="1"/>
          <p:nvPr>
            <p:ph idx="5" type="subTitle"/>
          </p:nvPr>
        </p:nvSpPr>
        <p:spPr>
          <a:xfrm>
            <a:off x="3436275" y="4224250"/>
            <a:ext cx="2309100" cy="16383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400"/>
              <a:buNone/>
              <a:defRPr sz="24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65" name="Google Shape;165;p47"/>
          <p:cNvSpPr txBox="1"/>
          <p:nvPr>
            <p:ph idx="6" type="subTitle"/>
          </p:nvPr>
        </p:nvSpPr>
        <p:spPr>
          <a:xfrm>
            <a:off x="6458900" y="4224250"/>
            <a:ext cx="2346900" cy="17463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400"/>
              <a:buNone/>
              <a:defRPr sz="2400">
                <a:solidFill>
                  <a:schemeClr val="dk1"/>
                </a:solidFill>
              </a:defRPr>
            </a:lvl1pPr>
            <a:lvl2pPr lvl="1" algn="l">
              <a:lnSpc>
                <a:spcPct val="115000"/>
              </a:lnSpc>
              <a:spcBef>
                <a:spcPts val="0"/>
              </a:spcBef>
              <a:spcAft>
                <a:spcPts val="0"/>
              </a:spcAft>
              <a:buSzPts val="2400"/>
              <a:buNone/>
              <a:defRPr sz="2400"/>
            </a:lvl2pPr>
            <a:lvl3pPr lvl="2" algn="l">
              <a:lnSpc>
                <a:spcPct val="115000"/>
              </a:lnSpc>
              <a:spcBef>
                <a:spcPts val="0"/>
              </a:spcBef>
              <a:spcAft>
                <a:spcPts val="0"/>
              </a:spcAft>
              <a:buSzPts val="2400"/>
              <a:buNone/>
              <a:defRPr sz="2400"/>
            </a:lvl3pPr>
            <a:lvl4pPr lvl="3" algn="l">
              <a:lnSpc>
                <a:spcPct val="115000"/>
              </a:lnSpc>
              <a:spcBef>
                <a:spcPts val="0"/>
              </a:spcBef>
              <a:spcAft>
                <a:spcPts val="0"/>
              </a:spcAft>
              <a:buSzPts val="2400"/>
              <a:buNone/>
              <a:defRPr sz="2400"/>
            </a:lvl4pPr>
            <a:lvl5pPr lvl="4" algn="l">
              <a:lnSpc>
                <a:spcPct val="115000"/>
              </a:lnSpc>
              <a:spcBef>
                <a:spcPts val="0"/>
              </a:spcBef>
              <a:spcAft>
                <a:spcPts val="0"/>
              </a:spcAft>
              <a:buSzPts val="2400"/>
              <a:buNone/>
              <a:defRPr sz="2400"/>
            </a:lvl5pPr>
            <a:lvl6pPr lvl="5" algn="l">
              <a:lnSpc>
                <a:spcPct val="115000"/>
              </a:lnSpc>
              <a:spcBef>
                <a:spcPts val="0"/>
              </a:spcBef>
              <a:spcAft>
                <a:spcPts val="0"/>
              </a:spcAft>
              <a:buSzPts val="2400"/>
              <a:buNone/>
              <a:defRPr sz="2400"/>
            </a:lvl6pPr>
            <a:lvl7pPr lvl="6" algn="l">
              <a:lnSpc>
                <a:spcPct val="115000"/>
              </a:lnSpc>
              <a:spcBef>
                <a:spcPts val="0"/>
              </a:spcBef>
              <a:spcAft>
                <a:spcPts val="0"/>
              </a:spcAft>
              <a:buSzPts val="2400"/>
              <a:buNone/>
              <a:defRPr sz="2400"/>
            </a:lvl7pPr>
            <a:lvl8pPr lvl="7" algn="l">
              <a:lnSpc>
                <a:spcPct val="115000"/>
              </a:lnSpc>
              <a:spcBef>
                <a:spcPts val="0"/>
              </a:spcBef>
              <a:spcAft>
                <a:spcPts val="0"/>
              </a:spcAft>
              <a:buSzPts val="2400"/>
              <a:buNone/>
              <a:defRPr sz="2400"/>
            </a:lvl8pPr>
            <a:lvl9pPr lvl="8" algn="l">
              <a:lnSpc>
                <a:spcPct val="115000"/>
              </a:lnSpc>
              <a:spcBef>
                <a:spcPts val="0"/>
              </a:spcBef>
              <a:spcAft>
                <a:spcPts val="0"/>
              </a:spcAft>
              <a:buSzPts val="2400"/>
              <a:buNone/>
              <a:defRPr sz="2400"/>
            </a:lvl9pPr>
          </a:lstStyle>
          <a:p/>
        </p:txBody>
      </p:sp>
      <p:sp>
        <p:nvSpPr>
          <p:cNvPr id="166" name="Google Shape;166;p47"/>
          <p:cNvSpPr txBox="1"/>
          <p:nvPr>
            <p:ph idx="7"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7" name="Shape 167"/>
        <p:cNvGrpSpPr/>
        <p:nvPr/>
      </p:nvGrpSpPr>
      <p:grpSpPr>
        <a:xfrm>
          <a:off x="0" y="0"/>
          <a:ext cx="0" cy="0"/>
          <a:chOff x="0" y="0"/>
          <a:chExt cx="0" cy="0"/>
        </a:xfrm>
      </p:grpSpPr>
      <p:sp>
        <p:nvSpPr>
          <p:cNvPr id="168" name="Google Shape;168;p48"/>
          <p:cNvSpPr txBox="1"/>
          <p:nvPr>
            <p:ph type="title"/>
          </p:nvPr>
        </p:nvSpPr>
        <p:spPr>
          <a:xfrm>
            <a:off x="490250" y="2628900"/>
            <a:ext cx="8071800" cy="1407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69" name="Google Shape;169;p48"/>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70" name="Google Shape;170;p48"/>
          <p:cNvSpPr txBox="1"/>
          <p:nvPr>
            <p:ph idx="1" type="subTitle"/>
          </p:nvPr>
        </p:nvSpPr>
        <p:spPr>
          <a:xfrm>
            <a:off x="262000" y="304800"/>
            <a:ext cx="2346900" cy="2126400"/>
          </a:xfrm>
          <a:prstGeom prst="rect">
            <a:avLst/>
          </a:prstGeom>
          <a:solidFill>
            <a:srgbClr val="ECA400"/>
          </a:solid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lt1"/>
              </a:buClr>
              <a:buSzPts val="2400"/>
              <a:buFont typeface="Lato Black"/>
              <a:buNone/>
              <a:defRPr sz="2400">
                <a:solidFill>
                  <a:schemeClr val="lt1"/>
                </a:solidFill>
                <a:latin typeface="Lato Black"/>
                <a:ea typeface="Lato Black"/>
                <a:cs typeface="Lato Black"/>
                <a:sym typeface="Lato Black"/>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71" name="Google Shape;171;p48"/>
          <p:cNvSpPr txBox="1"/>
          <p:nvPr>
            <p:ph idx="2" type="subTitle"/>
          </p:nvPr>
        </p:nvSpPr>
        <p:spPr>
          <a:xfrm>
            <a:off x="3398550" y="304800"/>
            <a:ext cx="2346900" cy="2126400"/>
          </a:xfrm>
          <a:prstGeom prst="rect">
            <a:avLst/>
          </a:prstGeom>
          <a:solidFill>
            <a:srgbClr val="BD1034"/>
          </a:solid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lt1"/>
              </a:buClr>
              <a:buSzPts val="2400"/>
              <a:buFont typeface="Lato Black"/>
              <a:buNone/>
              <a:defRPr sz="2400">
                <a:solidFill>
                  <a:schemeClr val="lt1"/>
                </a:solidFill>
                <a:latin typeface="Lato Black"/>
                <a:ea typeface="Lato Black"/>
                <a:cs typeface="Lato Black"/>
                <a:sym typeface="Lato Black"/>
              </a:defRPr>
            </a:lvl1pPr>
            <a:lvl2pPr lvl="1" algn="l">
              <a:lnSpc>
                <a:spcPct val="115000"/>
              </a:lnSpc>
              <a:spcBef>
                <a:spcPts val="0"/>
              </a:spcBef>
              <a:spcAft>
                <a:spcPts val="0"/>
              </a:spcAft>
              <a:buSzPts val="2400"/>
              <a:buNone/>
              <a:defRPr sz="2400"/>
            </a:lvl2pPr>
            <a:lvl3pPr lvl="2" algn="l">
              <a:lnSpc>
                <a:spcPct val="115000"/>
              </a:lnSpc>
              <a:spcBef>
                <a:spcPts val="0"/>
              </a:spcBef>
              <a:spcAft>
                <a:spcPts val="0"/>
              </a:spcAft>
              <a:buSzPts val="2400"/>
              <a:buNone/>
              <a:defRPr sz="2400"/>
            </a:lvl3pPr>
            <a:lvl4pPr lvl="3" algn="l">
              <a:lnSpc>
                <a:spcPct val="115000"/>
              </a:lnSpc>
              <a:spcBef>
                <a:spcPts val="0"/>
              </a:spcBef>
              <a:spcAft>
                <a:spcPts val="0"/>
              </a:spcAft>
              <a:buSzPts val="2400"/>
              <a:buNone/>
              <a:defRPr sz="2400"/>
            </a:lvl4pPr>
            <a:lvl5pPr lvl="4" algn="l">
              <a:lnSpc>
                <a:spcPct val="115000"/>
              </a:lnSpc>
              <a:spcBef>
                <a:spcPts val="0"/>
              </a:spcBef>
              <a:spcAft>
                <a:spcPts val="0"/>
              </a:spcAft>
              <a:buSzPts val="2400"/>
              <a:buNone/>
              <a:defRPr sz="2400"/>
            </a:lvl5pPr>
            <a:lvl6pPr lvl="5" algn="l">
              <a:lnSpc>
                <a:spcPct val="115000"/>
              </a:lnSpc>
              <a:spcBef>
                <a:spcPts val="0"/>
              </a:spcBef>
              <a:spcAft>
                <a:spcPts val="0"/>
              </a:spcAft>
              <a:buSzPts val="2400"/>
              <a:buNone/>
              <a:defRPr sz="2400"/>
            </a:lvl6pPr>
            <a:lvl7pPr lvl="6" algn="l">
              <a:lnSpc>
                <a:spcPct val="115000"/>
              </a:lnSpc>
              <a:spcBef>
                <a:spcPts val="0"/>
              </a:spcBef>
              <a:spcAft>
                <a:spcPts val="0"/>
              </a:spcAft>
              <a:buSzPts val="2400"/>
              <a:buNone/>
              <a:defRPr sz="2400"/>
            </a:lvl7pPr>
            <a:lvl8pPr lvl="7" algn="l">
              <a:lnSpc>
                <a:spcPct val="115000"/>
              </a:lnSpc>
              <a:spcBef>
                <a:spcPts val="0"/>
              </a:spcBef>
              <a:spcAft>
                <a:spcPts val="0"/>
              </a:spcAft>
              <a:buSzPts val="2400"/>
              <a:buNone/>
              <a:defRPr sz="2400"/>
            </a:lvl8pPr>
            <a:lvl9pPr lvl="8" algn="l">
              <a:lnSpc>
                <a:spcPct val="115000"/>
              </a:lnSpc>
              <a:spcBef>
                <a:spcPts val="0"/>
              </a:spcBef>
              <a:spcAft>
                <a:spcPts val="0"/>
              </a:spcAft>
              <a:buSzPts val="2400"/>
              <a:buNone/>
              <a:defRPr sz="2400"/>
            </a:lvl9pPr>
          </a:lstStyle>
          <a:p/>
        </p:txBody>
      </p:sp>
      <p:sp>
        <p:nvSpPr>
          <p:cNvPr id="172" name="Google Shape;172;p48"/>
          <p:cNvSpPr txBox="1"/>
          <p:nvPr>
            <p:ph idx="3" type="subTitle"/>
          </p:nvPr>
        </p:nvSpPr>
        <p:spPr>
          <a:xfrm>
            <a:off x="262000" y="4096300"/>
            <a:ext cx="2346900" cy="1974000"/>
          </a:xfrm>
          <a:prstGeom prst="rect">
            <a:avLst/>
          </a:prstGeom>
          <a:solidFill>
            <a:srgbClr val="820263"/>
          </a:solid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lt1"/>
              </a:buClr>
              <a:buSzPts val="2400"/>
              <a:buFont typeface="Lato Black"/>
              <a:buNone/>
              <a:defRPr sz="2400">
                <a:solidFill>
                  <a:schemeClr val="lt1"/>
                </a:solidFill>
                <a:latin typeface="Lato Black"/>
                <a:ea typeface="Lato Black"/>
                <a:cs typeface="Lato Black"/>
                <a:sym typeface="Lato Black"/>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73" name="Google Shape;173;p48"/>
          <p:cNvSpPr txBox="1"/>
          <p:nvPr>
            <p:ph idx="4" type="subTitle"/>
          </p:nvPr>
        </p:nvSpPr>
        <p:spPr>
          <a:xfrm>
            <a:off x="3398550" y="4096300"/>
            <a:ext cx="2346900" cy="1974000"/>
          </a:xfrm>
          <a:prstGeom prst="rect">
            <a:avLst/>
          </a:prstGeom>
          <a:solidFill>
            <a:srgbClr val="005596"/>
          </a:solid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lt1"/>
              </a:buClr>
              <a:buSzPts val="2400"/>
              <a:buFont typeface="Lato Black"/>
              <a:buNone/>
              <a:defRPr sz="2400">
                <a:solidFill>
                  <a:schemeClr val="lt1"/>
                </a:solidFill>
                <a:latin typeface="Lato Black"/>
                <a:ea typeface="Lato Black"/>
                <a:cs typeface="Lato Black"/>
                <a:sym typeface="Lato Black"/>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74" name="Google Shape;174;p48"/>
          <p:cNvSpPr txBox="1"/>
          <p:nvPr>
            <p:ph idx="5" type="subTitle"/>
          </p:nvPr>
        </p:nvSpPr>
        <p:spPr>
          <a:xfrm>
            <a:off x="6485400" y="4096300"/>
            <a:ext cx="2346900" cy="1974000"/>
          </a:xfrm>
          <a:prstGeom prst="rect">
            <a:avLst/>
          </a:prstGeom>
          <a:solidFill>
            <a:srgbClr val="520C50"/>
          </a:solid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lt1"/>
              </a:buClr>
              <a:buSzPts val="2400"/>
              <a:buFont typeface="Lato Black"/>
              <a:buNone/>
              <a:defRPr sz="2400">
                <a:solidFill>
                  <a:schemeClr val="lt1"/>
                </a:solidFill>
                <a:latin typeface="Lato Black"/>
                <a:ea typeface="Lato Black"/>
                <a:cs typeface="Lato Black"/>
                <a:sym typeface="Lato Black"/>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75" name="Google Shape;175;p48"/>
          <p:cNvSpPr txBox="1"/>
          <p:nvPr>
            <p:ph idx="6"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
        <p:nvSpPr>
          <p:cNvPr id="176" name="Google Shape;176;p48"/>
          <p:cNvSpPr txBox="1"/>
          <p:nvPr>
            <p:ph idx="7" type="subTitle"/>
          </p:nvPr>
        </p:nvSpPr>
        <p:spPr>
          <a:xfrm>
            <a:off x="6485400" y="304800"/>
            <a:ext cx="2346900" cy="2126400"/>
          </a:xfrm>
          <a:prstGeom prst="rect">
            <a:avLst/>
          </a:prstGeom>
          <a:solidFill>
            <a:srgbClr val="93B3D7"/>
          </a:solid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lt1"/>
              </a:buClr>
              <a:buSzPts val="2400"/>
              <a:buFont typeface="Lato Black"/>
              <a:buNone/>
              <a:defRPr sz="2400">
                <a:solidFill>
                  <a:schemeClr val="lt1"/>
                </a:solidFill>
                <a:latin typeface="Lato Black"/>
                <a:ea typeface="Lato Black"/>
                <a:cs typeface="Lato Black"/>
                <a:sym typeface="Lato Black"/>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7" name="Shape 177"/>
        <p:cNvGrpSpPr/>
        <p:nvPr/>
      </p:nvGrpSpPr>
      <p:grpSpPr>
        <a:xfrm>
          <a:off x="0" y="0"/>
          <a:ext cx="0" cy="0"/>
          <a:chOff x="0" y="0"/>
          <a:chExt cx="0" cy="0"/>
        </a:xfrm>
      </p:grpSpPr>
      <p:sp>
        <p:nvSpPr>
          <p:cNvPr id="178" name="Google Shape;178;p49"/>
          <p:cNvSpPr/>
          <p:nvPr/>
        </p:nvSpPr>
        <p:spPr>
          <a:xfrm>
            <a:off x="-81450" y="-94700"/>
            <a:ext cx="4655700" cy="6414000"/>
          </a:xfrm>
          <a:prstGeom prst="rect">
            <a:avLst/>
          </a:prstGeom>
          <a:solidFill>
            <a:srgbClr val="0055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49"/>
          <p:cNvSpPr txBox="1"/>
          <p:nvPr>
            <p:ph type="title"/>
          </p:nvPr>
        </p:nvSpPr>
        <p:spPr>
          <a:xfrm>
            <a:off x="265500" y="1644233"/>
            <a:ext cx="4045200" cy="1976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b="1" sz="42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80" name="Google Shape;180;p49"/>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81" name="Google Shape;181;p49"/>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82" name="Google Shape;182;p49"/>
          <p:cNvSpPr txBox="1"/>
          <p:nvPr>
            <p:ph idx="2"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
        <p:nvSpPr>
          <p:cNvPr id="183" name="Google Shape;183;p49"/>
          <p:cNvSpPr/>
          <p:nvPr>
            <p:ph idx="3" type="pic"/>
          </p:nvPr>
        </p:nvSpPr>
        <p:spPr>
          <a:xfrm>
            <a:off x="4572125" y="700"/>
            <a:ext cx="4572000" cy="63195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84" name="Shape 184"/>
        <p:cNvGrpSpPr/>
        <p:nvPr/>
      </p:nvGrpSpPr>
      <p:grpSpPr>
        <a:xfrm>
          <a:off x="0" y="0"/>
          <a:ext cx="0" cy="0"/>
          <a:chOff x="0" y="0"/>
          <a:chExt cx="0" cy="0"/>
        </a:xfrm>
      </p:grpSpPr>
      <p:sp>
        <p:nvSpPr>
          <p:cNvPr id="185" name="Google Shape;185;p50"/>
          <p:cNvSpPr/>
          <p:nvPr/>
        </p:nvSpPr>
        <p:spPr>
          <a:xfrm>
            <a:off x="4572000" y="-175"/>
            <a:ext cx="4572000" cy="6319500"/>
          </a:xfrm>
          <a:prstGeom prst="rect">
            <a:avLst/>
          </a:prstGeom>
          <a:solidFill>
            <a:srgbClr val="FFEA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50"/>
          <p:cNvSpPr txBox="1"/>
          <p:nvPr>
            <p:ph type="title"/>
          </p:nvPr>
        </p:nvSpPr>
        <p:spPr>
          <a:xfrm>
            <a:off x="265500" y="1644233"/>
            <a:ext cx="4045200" cy="1976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b="1"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87" name="Google Shape;187;p50"/>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88" name="Google Shape;188;p50"/>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89" name="Google Shape;189;p50"/>
          <p:cNvSpPr txBox="1"/>
          <p:nvPr>
            <p:ph idx="2"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 name="Shape 25"/>
        <p:cNvGrpSpPr/>
        <p:nvPr/>
      </p:nvGrpSpPr>
      <p:grpSpPr>
        <a:xfrm>
          <a:off x="0" y="0"/>
          <a:ext cx="0" cy="0"/>
          <a:chOff x="0" y="0"/>
          <a:chExt cx="0" cy="0"/>
        </a:xfrm>
      </p:grpSpPr>
      <p:sp>
        <p:nvSpPr>
          <p:cNvPr id="26" name="Google Shape;26;p26"/>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27" name="Google Shape;27;p26"/>
          <p:cNvSpPr txBox="1"/>
          <p:nvPr>
            <p:ph idx="1" type="subTitle"/>
          </p:nvPr>
        </p:nvSpPr>
        <p:spPr>
          <a:xfrm>
            <a:off x="235500" y="2479975"/>
            <a:ext cx="3969600" cy="3610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700"/>
              <a:buNone/>
              <a:defRPr sz="2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8" name="Google Shape;28;p26"/>
          <p:cNvSpPr/>
          <p:nvPr/>
        </p:nvSpPr>
        <p:spPr>
          <a:xfrm>
            <a:off x="0" y="0"/>
            <a:ext cx="9163800" cy="2171700"/>
          </a:xfrm>
          <a:prstGeom prst="rect">
            <a:avLst/>
          </a:prstGeom>
          <a:solidFill>
            <a:srgbClr val="520C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26"/>
          <p:cNvSpPr txBox="1"/>
          <p:nvPr>
            <p:ph idx="2" type="subTitle"/>
          </p:nvPr>
        </p:nvSpPr>
        <p:spPr>
          <a:xfrm>
            <a:off x="4872600" y="2479975"/>
            <a:ext cx="3969600" cy="3610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700"/>
              <a:buNone/>
              <a:defRPr sz="2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0" name="Google Shape;30;p26"/>
          <p:cNvSpPr txBox="1"/>
          <p:nvPr>
            <p:ph type="title"/>
          </p:nvPr>
        </p:nvSpPr>
        <p:spPr>
          <a:xfrm>
            <a:off x="357000" y="375125"/>
            <a:ext cx="4844100" cy="159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b="1" sz="42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31" name="Google Shape;31;p26"/>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0" name="Shape 190"/>
        <p:cNvGrpSpPr/>
        <p:nvPr/>
      </p:nvGrpSpPr>
      <p:grpSpPr>
        <a:xfrm>
          <a:off x="0" y="0"/>
          <a:ext cx="0" cy="0"/>
          <a:chOff x="0" y="0"/>
          <a:chExt cx="0" cy="0"/>
        </a:xfrm>
      </p:grpSpPr>
      <p:sp>
        <p:nvSpPr>
          <p:cNvPr id="191" name="Google Shape;191;p51"/>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192" name="Google Shape;192;p51"/>
          <p:cNvSpPr txBox="1"/>
          <p:nvPr>
            <p:ph idx="1" type="subTitle"/>
          </p:nvPr>
        </p:nvSpPr>
        <p:spPr>
          <a:xfrm>
            <a:off x="235500" y="2479975"/>
            <a:ext cx="3969600" cy="3610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700"/>
              <a:buNone/>
              <a:defRPr sz="2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3" name="Google Shape;193;p51"/>
          <p:cNvSpPr/>
          <p:nvPr/>
        </p:nvSpPr>
        <p:spPr>
          <a:xfrm>
            <a:off x="0" y="0"/>
            <a:ext cx="9163800" cy="2171700"/>
          </a:xfrm>
          <a:prstGeom prst="rect">
            <a:avLst/>
          </a:prstGeom>
          <a:solidFill>
            <a:srgbClr val="520C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51"/>
          <p:cNvSpPr txBox="1"/>
          <p:nvPr>
            <p:ph idx="2" type="subTitle"/>
          </p:nvPr>
        </p:nvSpPr>
        <p:spPr>
          <a:xfrm>
            <a:off x="4872600" y="2479975"/>
            <a:ext cx="3969600" cy="3610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700"/>
              <a:buNone/>
              <a:defRPr sz="2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5" name="Google Shape;195;p51"/>
          <p:cNvSpPr txBox="1"/>
          <p:nvPr>
            <p:ph type="title"/>
          </p:nvPr>
        </p:nvSpPr>
        <p:spPr>
          <a:xfrm>
            <a:off x="357000" y="375125"/>
            <a:ext cx="4844100" cy="159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b="1" sz="42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196" name="Google Shape;196;p51"/>
          <p:cNvSpPr txBox="1"/>
          <p:nvPr>
            <p:ph idx="3"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Ovr>
    <a:masterClrMapping/>
  </p:clrMapOvr>
  <p:extLst>
    <p:ext uri="{DCECCB84-F9BA-43D5-87BE-67443E8EF086}">
      <p15:sldGuideLst>
        <p15:guide id="1" orient="horz" pos="1368">
          <p15:clr>
            <a:srgbClr val="FA7B17"/>
          </p15:clr>
        </p15:guide>
        <p15:guide id="2" orient="horz" pos="3981">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7" name="Shape 197"/>
        <p:cNvGrpSpPr/>
        <p:nvPr/>
      </p:nvGrpSpPr>
      <p:grpSpPr>
        <a:xfrm>
          <a:off x="0" y="0"/>
          <a:ext cx="0" cy="0"/>
          <a:chOff x="0" y="0"/>
          <a:chExt cx="0" cy="0"/>
        </a:xfrm>
      </p:grpSpPr>
      <p:sp>
        <p:nvSpPr>
          <p:cNvPr id="198" name="Google Shape;198;p52"/>
          <p:cNvSpPr txBox="1"/>
          <p:nvPr>
            <p:ph hasCustomPrompt="1" type="title"/>
          </p:nvPr>
        </p:nvSpPr>
        <p:spPr>
          <a:xfrm>
            <a:off x="311700" y="1322433"/>
            <a:ext cx="8520600" cy="2618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rgbClr val="005596"/>
              </a:buClr>
              <a:buSzPts val="12000"/>
              <a:buNone/>
              <a:defRPr sz="12000">
                <a:solidFill>
                  <a:srgbClr val="005596"/>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99" name="Google Shape;199;p52"/>
          <p:cNvSpPr txBox="1"/>
          <p:nvPr>
            <p:ph idx="1" type="body"/>
          </p:nvPr>
        </p:nvSpPr>
        <p:spPr>
          <a:xfrm>
            <a:off x="311700" y="3974378"/>
            <a:ext cx="8520600" cy="22983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200" name="Google Shape;200;p52"/>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201" name="Google Shape;201;p52"/>
          <p:cNvSpPr txBox="1"/>
          <p:nvPr>
            <p:ph idx="2"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005596"/>
        </a:solidFill>
      </p:bgPr>
    </p:bg>
    <p:spTree>
      <p:nvGrpSpPr>
        <p:cNvPr id="202" name="Shape 202"/>
        <p:cNvGrpSpPr/>
        <p:nvPr/>
      </p:nvGrpSpPr>
      <p:grpSpPr>
        <a:xfrm>
          <a:off x="0" y="0"/>
          <a:ext cx="0" cy="0"/>
          <a:chOff x="0" y="0"/>
          <a:chExt cx="0" cy="0"/>
        </a:xfrm>
      </p:grpSpPr>
      <p:sp>
        <p:nvSpPr>
          <p:cNvPr id="203" name="Google Shape;203;p53"/>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204" name="Google Shape;204;p53"/>
          <p:cNvSpPr txBox="1"/>
          <p:nvPr>
            <p:ph idx="1" type="body"/>
          </p:nvPr>
        </p:nvSpPr>
        <p:spPr>
          <a:xfrm>
            <a:off x="311700" y="3025642"/>
            <a:ext cx="5998800" cy="806700"/>
          </a:xfrm>
          <a:prstGeom prst="rect">
            <a:avLst/>
          </a:prstGeom>
          <a:noFill/>
          <a:ln>
            <a:noFill/>
          </a:ln>
        </p:spPr>
        <p:txBody>
          <a:bodyPr anchorCtr="0" anchor="ctr" bIns="91425" lIns="91425" spcFirstLastPara="1" rIns="91425" wrap="square" tIns="91425">
            <a:norm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05" name="Google Shape;205;p53"/>
          <p:cNvSpPr txBox="1"/>
          <p:nvPr>
            <p:ph idx="2" type="subTitle"/>
          </p:nvPr>
        </p:nvSpPr>
        <p:spPr>
          <a:xfrm>
            <a:off x="1503600" y="345575"/>
            <a:ext cx="6136800" cy="5787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chemeClr val="lt1"/>
              </a:buClr>
              <a:buSzPts val="3200"/>
              <a:buNone/>
              <a:defRPr b="1" sz="32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206" name="Google Shape;206;p53"/>
          <p:cNvSpPr txBox="1"/>
          <p:nvPr>
            <p:ph idx="3"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27"/>
          <p:cNvSpPr/>
          <p:nvPr/>
        </p:nvSpPr>
        <p:spPr>
          <a:xfrm>
            <a:off x="0" y="0"/>
            <a:ext cx="9163800" cy="1642200"/>
          </a:xfrm>
          <a:prstGeom prst="rect">
            <a:avLst/>
          </a:prstGeom>
          <a:solidFill>
            <a:srgbClr val="0055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7"/>
          <p:cNvSpPr/>
          <p:nvPr>
            <p:ph idx="2" type="pic"/>
          </p:nvPr>
        </p:nvSpPr>
        <p:spPr>
          <a:xfrm>
            <a:off x="4582125" y="1642200"/>
            <a:ext cx="4562100" cy="4724400"/>
          </a:xfrm>
          <a:prstGeom prst="rect">
            <a:avLst/>
          </a:prstGeom>
          <a:noFill/>
          <a:ln>
            <a:noFill/>
          </a:ln>
        </p:spPr>
      </p:sp>
      <p:sp>
        <p:nvSpPr>
          <p:cNvPr id="35" name="Google Shape;35;p27"/>
          <p:cNvSpPr txBox="1"/>
          <p:nvPr>
            <p:ph idx="1" type="body"/>
          </p:nvPr>
        </p:nvSpPr>
        <p:spPr>
          <a:xfrm>
            <a:off x="235500" y="1841425"/>
            <a:ext cx="8596800" cy="29097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36" name="Google Shape;36;p27"/>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37" name="Google Shape;37;p27"/>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
        <p:nvSpPr>
          <p:cNvPr id="38" name="Google Shape;38;p27"/>
          <p:cNvSpPr txBox="1"/>
          <p:nvPr>
            <p:ph type="title"/>
          </p:nvPr>
        </p:nvSpPr>
        <p:spPr>
          <a:xfrm>
            <a:off x="357000" y="451325"/>
            <a:ext cx="7829700" cy="90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b="1" sz="42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39" name="Shape 39"/>
        <p:cNvGrpSpPr/>
        <p:nvPr/>
      </p:nvGrpSpPr>
      <p:grpSpPr>
        <a:xfrm>
          <a:off x="0" y="0"/>
          <a:ext cx="0" cy="0"/>
          <a:chOff x="0" y="0"/>
          <a:chExt cx="0" cy="0"/>
        </a:xfrm>
      </p:grpSpPr>
      <p:sp>
        <p:nvSpPr>
          <p:cNvPr id="40" name="Google Shape;40;p28"/>
          <p:cNvSpPr/>
          <p:nvPr/>
        </p:nvSpPr>
        <p:spPr>
          <a:xfrm>
            <a:off x="4572000" y="-175"/>
            <a:ext cx="4572000" cy="6319500"/>
          </a:xfrm>
          <a:prstGeom prst="rect">
            <a:avLst/>
          </a:prstGeom>
          <a:solidFill>
            <a:srgbClr val="FFEA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8"/>
          <p:cNvSpPr txBox="1"/>
          <p:nvPr>
            <p:ph type="title"/>
          </p:nvPr>
        </p:nvSpPr>
        <p:spPr>
          <a:xfrm>
            <a:off x="265500" y="1644233"/>
            <a:ext cx="4045200" cy="1976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2" name="Google Shape;42;p28"/>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28"/>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44" name="Google Shape;44;p28"/>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29"/>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47" name="Google Shape;47;p29"/>
          <p:cNvSpPr/>
          <p:nvPr/>
        </p:nvSpPr>
        <p:spPr>
          <a:xfrm>
            <a:off x="4562100" y="1642150"/>
            <a:ext cx="4581900" cy="4724400"/>
          </a:xfrm>
          <a:prstGeom prst="rect">
            <a:avLst/>
          </a:prstGeom>
          <a:solidFill>
            <a:srgbClr val="005596">
              <a:alpha val="1882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29"/>
          <p:cNvSpPr/>
          <p:nvPr/>
        </p:nvSpPr>
        <p:spPr>
          <a:xfrm>
            <a:off x="0" y="0"/>
            <a:ext cx="9163800" cy="1642200"/>
          </a:xfrm>
          <a:prstGeom prst="rect">
            <a:avLst/>
          </a:prstGeom>
          <a:solidFill>
            <a:srgbClr val="520C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29"/>
          <p:cNvSpPr txBox="1"/>
          <p:nvPr>
            <p:ph idx="1" type="subTitle"/>
          </p:nvPr>
        </p:nvSpPr>
        <p:spPr>
          <a:xfrm>
            <a:off x="4896025" y="2123500"/>
            <a:ext cx="3529800" cy="38868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50" name="Google Shape;50;p29"/>
          <p:cNvSpPr txBox="1"/>
          <p:nvPr>
            <p:ph type="title"/>
          </p:nvPr>
        </p:nvSpPr>
        <p:spPr>
          <a:xfrm>
            <a:off x="357000" y="451325"/>
            <a:ext cx="7829700" cy="90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200"/>
              <a:buNone/>
              <a:defRPr b="1" sz="42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51" name="Google Shape;51;p29"/>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
        <p:nvSpPr>
          <p:cNvPr id="52" name="Google Shape;52;p29"/>
          <p:cNvSpPr/>
          <p:nvPr>
            <p:ph idx="3" type="pic"/>
          </p:nvPr>
        </p:nvSpPr>
        <p:spPr>
          <a:xfrm>
            <a:off x="0" y="1642200"/>
            <a:ext cx="4562100" cy="47244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3" name="Shape 53"/>
        <p:cNvGrpSpPr/>
        <p:nvPr/>
      </p:nvGrpSpPr>
      <p:grpSpPr>
        <a:xfrm>
          <a:off x="0" y="0"/>
          <a:ext cx="0" cy="0"/>
          <a:chOff x="0" y="0"/>
          <a:chExt cx="0" cy="0"/>
        </a:xfrm>
      </p:grpSpPr>
      <p:sp>
        <p:nvSpPr>
          <p:cNvPr id="54" name="Google Shape;54;p30"/>
          <p:cNvSpPr txBox="1"/>
          <p:nvPr>
            <p:ph type="title"/>
          </p:nvPr>
        </p:nvSpPr>
        <p:spPr>
          <a:xfrm>
            <a:off x="311700" y="4409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 name="Google Shape;55;p30"/>
          <p:cNvSpPr txBox="1"/>
          <p:nvPr>
            <p:ph idx="1" type="body"/>
          </p:nvPr>
        </p:nvSpPr>
        <p:spPr>
          <a:xfrm>
            <a:off x="311700" y="18414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56" name="Google Shape;56;p30"/>
          <p:cNvSpPr txBox="1"/>
          <p:nvPr>
            <p:ph idx="2" type="body"/>
          </p:nvPr>
        </p:nvSpPr>
        <p:spPr>
          <a:xfrm>
            <a:off x="4832400" y="18414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
        <p:nvSpPr>
          <p:cNvPr id="57" name="Google Shape;57;p30"/>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58" name="Google Shape;58;p30"/>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31"/>
          <p:cNvSpPr txBox="1"/>
          <p:nvPr>
            <p:ph type="title"/>
          </p:nvPr>
        </p:nvSpPr>
        <p:spPr>
          <a:xfrm>
            <a:off x="311700" y="4409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 name="Google Shape;61;p31"/>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62" name="Google Shape;62;p31"/>
          <p:cNvSpPr/>
          <p:nvPr>
            <p:ph idx="2" type="pic"/>
          </p:nvPr>
        </p:nvSpPr>
        <p:spPr>
          <a:xfrm>
            <a:off x="338200" y="1671775"/>
            <a:ext cx="2346900" cy="2346900"/>
          </a:xfrm>
          <a:prstGeom prst="rect">
            <a:avLst/>
          </a:prstGeom>
          <a:noFill/>
          <a:ln cap="flat" cmpd="sng" w="9525">
            <a:solidFill>
              <a:schemeClr val="dk1"/>
            </a:solidFill>
            <a:prstDash val="solid"/>
            <a:round/>
            <a:headEnd len="sm" w="sm" type="none"/>
            <a:tailEnd len="sm" w="sm" type="none"/>
          </a:ln>
        </p:spPr>
      </p:sp>
      <p:sp>
        <p:nvSpPr>
          <p:cNvPr id="63" name="Google Shape;63;p31"/>
          <p:cNvSpPr/>
          <p:nvPr>
            <p:ph idx="3" type="pic"/>
          </p:nvPr>
        </p:nvSpPr>
        <p:spPr>
          <a:xfrm>
            <a:off x="3398550" y="1671775"/>
            <a:ext cx="2346900" cy="2346900"/>
          </a:xfrm>
          <a:prstGeom prst="rect">
            <a:avLst/>
          </a:prstGeom>
          <a:noFill/>
          <a:ln cap="flat" cmpd="sng" w="9525">
            <a:solidFill>
              <a:schemeClr val="dk1"/>
            </a:solidFill>
            <a:prstDash val="solid"/>
            <a:round/>
            <a:headEnd len="sm" w="sm" type="none"/>
            <a:tailEnd len="sm" w="sm" type="none"/>
          </a:ln>
        </p:spPr>
      </p:sp>
      <p:sp>
        <p:nvSpPr>
          <p:cNvPr id="64" name="Google Shape;64;p31"/>
          <p:cNvSpPr/>
          <p:nvPr>
            <p:ph idx="4" type="pic"/>
          </p:nvPr>
        </p:nvSpPr>
        <p:spPr>
          <a:xfrm>
            <a:off x="6458900" y="1671775"/>
            <a:ext cx="2346900" cy="2346900"/>
          </a:xfrm>
          <a:prstGeom prst="rect">
            <a:avLst/>
          </a:prstGeom>
          <a:noFill/>
          <a:ln cap="flat" cmpd="sng" w="9525">
            <a:solidFill>
              <a:schemeClr val="dk1"/>
            </a:solidFill>
            <a:prstDash val="solid"/>
            <a:round/>
            <a:headEnd len="sm" w="sm" type="none"/>
            <a:tailEnd len="sm" w="sm" type="none"/>
          </a:ln>
        </p:spPr>
      </p:sp>
      <p:sp>
        <p:nvSpPr>
          <p:cNvPr id="65" name="Google Shape;65;p31"/>
          <p:cNvSpPr txBox="1"/>
          <p:nvPr>
            <p:ph idx="1" type="subTitle"/>
          </p:nvPr>
        </p:nvSpPr>
        <p:spPr>
          <a:xfrm>
            <a:off x="262000" y="4224250"/>
            <a:ext cx="2346900" cy="17463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1800"/>
              <a:buNone/>
              <a:defRPr>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6" name="Google Shape;66;p31"/>
          <p:cNvSpPr txBox="1"/>
          <p:nvPr>
            <p:ph idx="5" type="subTitle"/>
          </p:nvPr>
        </p:nvSpPr>
        <p:spPr>
          <a:xfrm>
            <a:off x="3436275" y="4224250"/>
            <a:ext cx="2309100" cy="16383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1800"/>
              <a:buNone/>
              <a:defRPr>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7" name="Google Shape;67;p31"/>
          <p:cNvSpPr txBox="1"/>
          <p:nvPr>
            <p:ph idx="6" type="subTitle"/>
          </p:nvPr>
        </p:nvSpPr>
        <p:spPr>
          <a:xfrm>
            <a:off x="6458900" y="4224250"/>
            <a:ext cx="2346900" cy="17463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1800"/>
              <a:buNone/>
              <a:defRPr>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8" name="Google Shape;68;p31"/>
          <p:cNvSpPr txBox="1"/>
          <p:nvPr>
            <p:ph idx="7"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9" name="Shape 69"/>
        <p:cNvGrpSpPr/>
        <p:nvPr/>
      </p:nvGrpSpPr>
      <p:grpSpPr>
        <a:xfrm>
          <a:off x="0" y="0"/>
          <a:ext cx="0" cy="0"/>
          <a:chOff x="0" y="0"/>
          <a:chExt cx="0" cy="0"/>
        </a:xfrm>
      </p:grpSpPr>
      <p:sp>
        <p:nvSpPr>
          <p:cNvPr id="70" name="Google Shape;70;p32"/>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rgbClr val="005596"/>
              </a:buClr>
              <a:buSzPts val="12000"/>
              <a:buNone/>
              <a:defRPr sz="12000">
                <a:solidFill>
                  <a:srgbClr val="005596"/>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1" name="Google Shape;71;p32"/>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72" name="Google Shape;72;p32"/>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League of Women Voters of Pennsylvania    </a:t>
            </a:r>
            <a:fld id="{00000000-1234-1234-1234-123412341234}" type="slidenum">
              <a:rPr lang="en"/>
              <a:t>‹#›</a:t>
            </a:fld>
            <a:endParaRPr/>
          </a:p>
        </p:txBody>
      </p:sp>
      <p:sp>
        <p:nvSpPr>
          <p:cNvPr id="73" name="Google Shape;73;p32"/>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1pPr>
            <a:lvl2pPr indent="0" lvl="1"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2pPr>
            <a:lvl3pPr indent="0" lvl="2"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3pPr>
            <a:lvl4pPr indent="0" lvl="3"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4pPr>
            <a:lvl5pPr indent="0" lvl="4"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5pPr>
            <a:lvl6pPr indent="0" lvl="5"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6pPr>
            <a:lvl7pPr indent="0" lvl="6"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7pPr>
            <a:lvl8pPr indent="0" lvl="7"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8pPr>
            <a:lvl9pPr indent="0" lvl="8" marL="0" marR="0" algn="l">
              <a:lnSpc>
                <a:spcPct val="100000"/>
              </a:lnSpc>
              <a:spcBef>
                <a:spcPts val="0"/>
              </a:spcBef>
              <a:spcAft>
                <a:spcPts val="0"/>
              </a:spcAft>
              <a:buClr>
                <a:schemeClr val="dk1"/>
              </a:buClr>
              <a:buSzPts val="11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3.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2" Type="http://schemas.openxmlformats.org/officeDocument/2006/relationships/theme" Target="../theme/theme4.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9"/>
          <p:cNvSpPr/>
          <p:nvPr/>
        </p:nvSpPr>
        <p:spPr>
          <a:xfrm>
            <a:off x="0" y="6319225"/>
            <a:ext cx="9184800" cy="640500"/>
          </a:xfrm>
          <a:prstGeom prst="rect">
            <a:avLst/>
          </a:prstGeom>
          <a:solidFill>
            <a:srgbClr val="520C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 name="Google Shape;7;p19"/>
          <p:cNvSpPr txBox="1"/>
          <p:nvPr>
            <p:ph type="title"/>
          </p:nvPr>
        </p:nvSpPr>
        <p:spPr>
          <a:xfrm>
            <a:off x="311700" y="440967"/>
            <a:ext cx="8520600" cy="7635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4200"/>
              <a:buFont typeface="Lato"/>
              <a:buNone/>
              <a:defRPr b="0" i="0" sz="42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 name="Google Shape;8;p19"/>
          <p:cNvSpPr txBox="1"/>
          <p:nvPr>
            <p:ph idx="1" type="body"/>
          </p:nvPr>
        </p:nvSpPr>
        <p:spPr>
          <a:xfrm>
            <a:off x="235500" y="1841425"/>
            <a:ext cx="85968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9" name="Google Shape;9;p19"/>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    League of Women Voters of Pennsylvania   </a:t>
            </a:r>
            <a:fld id="{00000000-1234-1234-1234-123412341234}" type="slidenum">
              <a:rPr lang="en"/>
              <a:t>‹#›</a:t>
            </a:fld>
            <a:endParaRPr/>
          </a:p>
        </p:txBody>
      </p:sp>
      <p:sp>
        <p:nvSpPr>
          <p:cNvPr id="10" name="Google Shape;10;p19"/>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1pPr>
            <a:lvl2pPr indent="0" lvl="1"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2pPr>
            <a:lvl3pPr indent="0" lvl="2"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3pPr>
            <a:lvl4pPr indent="0" lvl="3"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4pPr>
            <a:lvl5pPr indent="0" lvl="4"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5pPr>
            <a:lvl6pPr indent="0" lvl="5"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6pPr>
            <a:lvl7pPr indent="0" lvl="6"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7pPr>
            <a:lvl8pPr indent="0" lvl="7"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8pPr>
            <a:lvl9pPr indent="0" lvl="8" marL="0" marR="0" rtl="0" algn="l">
              <a:lnSpc>
                <a:spcPct val="100000"/>
              </a:lnSpc>
              <a:spcBef>
                <a:spcPts val="0"/>
              </a:spcBef>
              <a:spcAft>
                <a:spcPts val="0"/>
              </a:spcAft>
              <a:buClr>
                <a:srgbClr val="000000"/>
              </a:buClr>
              <a:buSzPts val="2300"/>
              <a:buFont typeface="Arial"/>
              <a:buNone/>
              <a:defRPr b="0" i="0" sz="23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DEI</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EA4335"/>
          </p15:clr>
        </p15:guide>
        <p15:guide id="2" orient="horz" pos="2160">
          <p15:clr>
            <a:srgbClr val="EA4335"/>
          </p15:clr>
        </p15:guide>
        <p15:guide id="3" orient="horz" pos="288">
          <p15:clr>
            <a:srgbClr val="EA4335"/>
          </p15:clr>
        </p15:guide>
        <p15:guide id="4" pos="5564">
          <p15:clr>
            <a:srgbClr val="EA4335"/>
          </p15:clr>
        </p15:guide>
        <p15:guide id="5" pos="196">
          <p15:clr>
            <a:srgbClr val="EA4335"/>
          </p15:clr>
        </p15:guide>
        <p15:guide id="6" orient="horz" pos="1368">
          <p15:clr>
            <a:srgbClr val="EA4335"/>
          </p15:clr>
        </p15:guide>
        <p15:guide id="7" orient="horz" pos="1034">
          <p15:clr>
            <a:srgbClr val="EA4335"/>
          </p15:clr>
        </p15:guide>
        <p15:guide id="8" orient="horz" pos="398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8" name="Shape 78"/>
        <p:cNvGrpSpPr/>
        <p:nvPr/>
      </p:nvGrpSpPr>
      <p:grpSpPr>
        <a:xfrm>
          <a:off x="0" y="0"/>
          <a:ext cx="0" cy="0"/>
          <a:chOff x="0" y="0"/>
          <a:chExt cx="0" cy="0"/>
        </a:xfrm>
      </p:grpSpPr>
      <p:sp>
        <p:nvSpPr>
          <p:cNvPr id="79" name="Google Shape;79;p21"/>
          <p:cNvSpPr/>
          <p:nvPr/>
        </p:nvSpPr>
        <p:spPr>
          <a:xfrm>
            <a:off x="0" y="6319225"/>
            <a:ext cx="9184800" cy="640500"/>
          </a:xfrm>
          <a:prstGeom prst="rect">
            <a:avLst/>
          </a:prstGeom>
          <a:solidFill>
            <a:srgbClr val="520C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2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Lato"/>
              <a:buNone/>
              <a:defRPr b="0" i="0" sz="28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1" name="Google Shape;81;p2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82" name="Google Shape;82;p21"/>
          <p:cNvSpPr txBox="1"/>
          <p:nvPr>
            <p:ph idx="12" type="sldNum"/>
          </p:nvPr>
        </p:nvSpPr>
        <p:spPr>
          <a:xfrm>
            <a:off x="567839" y="6319233"/>
            <a:ext cx="83769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   </a:t>
            </a: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3" name="Shape 123"/>
        <p:cNvGrpSpPr/>
        <p:nvPr/>
      </p:nvGrpSpPr>
      <p:grpSpPr>
        <a:xfrm>
          <a:off x="0" y="0"/>
          <a:ext cx="0" cy="0"/>
          <a:chOff x="0" y="0"/>
          <a:chExt cx="0" cy="0"/>
        </a:xfrm>
      </p:grpSpPr>
      <p:sp>
        <p:nvSpPr>
          <p:cNvPr id="124" name="Google Shape;124;p23"/>
          <p:cNvSpPr/>
          <p:nvPr/>
        </p:nvSpPr>
        <p:spPr>
          <a:xfrm>
            <a:off x="-67850" y="6319225"/>
            <a:ext cx="9252600" cy="640500"/>
          </a:xfrm>
          <a:prstGeom prst="rect">
            <a:avLst/>
          </a:prstGeom>
          <a:solidFill>
            <a:srgbClr val="520C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23"/>
          <p:cNvSpPr txBox="1"/>
          <p:nvPr>
            <p:ph type="title"/>
          </p:nvPr>
        </p:nvSpPr>
        <p:spPr>
          <a:xfrm>
            <a:off x="311700" y="440967"/>
            <a:ext cx="8520600" cy="7635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4200"/>
              <a:buFont typeface="Lato"/>
              <a:buNone/>
              <a:defRPr b="0" i="0" sz="42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26" name="Google Shape;126;p23"/>
          <p:cNvSpPr txBox="1"/>
          <p:nvPr>
            <p:ph idx="1" type="body"/>
          </p:nvPr>
        </p:nvSpPr>
        <p:spPr>
          <a:xfrm>
            <a:off x="235500" y="1841425"/>
            <a:ext cx="85968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127" name="Google Shape;127;p23"/>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r>
              <a:rPr lang="en"/>
              <a:t>    League of Women Voters of Pennsylvania   </a:t>
            </a:r>
            <a:fld id="{00000000-1234-1234-1234-123412341234}" type="slidenum">
              <a:rPr lang="en"/>
              <a:t>‹#›</a:t>
            </a:fld>
            <a:endParaRPr/>
          </a:p>
        </p:txBody>
      </p:sp>
      <p:sp>
        <p:nvSpPr>
          <p:cNvPr id="128" name="Google Shape;128;p23"/>
          <p:cNvSpPr txBox="1"/>
          <p:nvPr>
            <p:ph idx="2" type="sldNum"/>
          </p:nvPr>
        </p:nvSpPr>
        <p:spPr>
          <a:xfrm>
            <a:off x="220401" y="6319225"/>
            <a:ext cx="28956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1pPr>
            <a:lvl2pPr indent="0" lvl="1"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2pPr>
            <a:lvl3pPr indent="0" lvl="2"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3pPr>
            <a:lvl4pPr indent="0" lvl="3"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4pPr>
            <a:lvl5pPr indent="0" lvl="4"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5pPr>
            <a:lvl6pPr indent="0" lvl="5"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6pPr>
            <a:lvl7pPr indent="0" lvl="6"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7pPr>
            <a:lvl8pPr indent="0" lvl="7"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8pPr>
            <a:lvl9pPr indent="0" lvl="8" marL="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Lato"/>
                <a:ea typeface="Lato"/>
                <a:cs typeface="Lato"/>
                <a:sym typeface="Lato"/>
              </a:defRPr>
            </a:lvl9pPr>
          </a:lstStyle>
          <a:p>
            <a:pPr indent="0" lvl="0" marL="0" rtl="0" algn="l">
              <a:spcBef>
                <a:spcPts val="0"/>
              </a:spcBef>
              <a:spcAft>
                <a:spcPts val="0"/>
              </a:spcAft>
              <a:buNone/>
            </a:pPr>
            <a:r>
              <a:rPr lang="en"/>
              <a:t>Title</a:t>
            </a:r>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EA4335"/>
          </p15:clr>
        </p15:guide>
        <p15:guide id="2" orient="horz" pos="2160">
          <p15:clr>
            <a:srgbClr val="EA4335"/>
          </p15:clr>
        </p15:guide>
        <p15:guide id="3" orient="horz" pos="288">
          <p15:clr>
            <a:srgbClr val="EA4335"/>
          </p15:clr>
        </p15:guide>
        <p15:guide id="4" pos="5564">
          <p15:clr>
            <a:srgbClr val="EA4335"/>
          </p15:clr>
        </p15:guide>
        <p15:guide id="5" pos="196">
          <p15:clr>
            <a:srgbClr val="EA4335"/>
          </p15:clr>
        </p15:guide>
        <p15:guide id="6" orient="horz" pos="1368">
          <p15:clr>
            <a:srgbClr val="EA4335"/>
          </p15:clr>
        </p15:guide>
        <p15:guide id="7" orient="horz" pos="1034">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docs.google.com/document/d/1TVwINp2ao41LSqCnxC-14kVO3Ee3N8CjoXeSqhS97qQ/edit?usp=sharing" TargetMode="External"/><Relationship Id="rId4" Type="http://schemas.openxmlformats.org/officeDocument/2006/relationships/hyperlink" Target="https://www.lwv.org/sites/default/files/2021-04/deiterms_v2_0.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www.merriam-webster.com/dictionary/democracy"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learning.vernamyers.com/" TargetMode="Externa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s://lillanetwork.wordpress.com/about/" TargetMode="Externa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hyperlink" Target="https://medium.com/the-nonprofit-revolution/8-ways-people-of-color-are-tokenized-in-nonprofits-32138d0860c1" TargetMode="External"/><Relationship Id="rId10" Type="http://schemas.openxmlformats.org/officeDocument/2006/relationships/hyperlink" Target="https://medium.com/the-nonprofit-revolution/8-ways-people-of-color-are-tokenized-in-nonprofits-32138d0860c1" TargetMode="External"/><Relationship Id="rId13" Type="http://schemas.openxmlformats.org/officeDocument/2006/relationships/hyperlink" Target="https://www.palwv.org/equity-initiative" TargetMode="External"/><Relationship Id="rId12" Type="http://schemas.openxmlformats.org/officeDocument/2006/relationships/hyperlink" Target="https://www.racialequitytools.org/resourcefiles/mcintosh.pdf" TargetMode="External"/><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s://docs.google.com/document/d/1TVwINp2ao41LSqCnxC-14kVO3Ee3N8CjoXeSqhS97qQ/edit?usp=sharing" TargetMode="External"/><Relationship Id="rId4" Type="http://schemas.openxmlformats.org/officeDocument/2006/relationships/hyperlink" Target="https://docs.google.com/document/d/1HGOK75ldUChSIRpTgzhsd-r_HpR5sMsc/edit" TargetMode="External"/><Relationship Id="rId9" Type="http://schemas.openxmlformats.org/officeDocument/2006/relationships/hyperlink" Target="https://learning.vernamyers.com/courses/exploring-unconscious-bias-with-vern-myers-for-individuals-in-corporations" TargetMode="External"/><Relationship Id="rId5" Type="http://schemas.openxmlformats.org/officeDocument/2006/relationships/hyperlink" Target="https://docs.google.com/document/d/1Flk6OE-vRq3fktHjNN55T9gm3nw8YUGfsflqeOJjrJY/edit?usp=sharing" TargetMode="External"/><Relationship Id="rId6" Type="http://schemas.openxmlformats.org/officeDocument/2006/relationships/hyperlink" Target="https://alp.org/about/audre" TargetMode="External"/><Relationship Id="rId7" Type="http://schemas.openxmlformats.org/officeDocument/2006/relationships/hyperlink" Target="https://lillanetwork.wordpress.com/about/" TargetMode="External"/><Relationship Id="rId8" Type="http://schemas.openxmlformats.org/officeDocument/2006/relationships/hyperlink" Target="https://learning.vernamyers.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hyperlink" Target="http://www.native-languages.org/pennsylvania.ht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hyperlink" Target="https://www.palwv.org/diversity-equity-and-inclusio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hyperlink" Target="https://alp.org/about/audr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
          <p:cNvSpPr txBox="1"/>
          <p:nvPr>
            <p:ph type="title"/>
          </p:nvPr>
        </p:nvSpPr>
        <p:spPr>
          <a:xfrm>
            <a:off x="311700" y="694325"/>
            <a:ext cx="8520600" cy="8718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4200"/>
              <a:buNone/>
            </a:pPr>
            <a:r>
              <a:rPr lang="en"/>
              <a:t>Module 4: What is Inclusion?</a:t>
            </a:r>
            <a:endParaRPr/>
          </a:p>
        </p:txBody>
      </p:sp>
      <p:sp>
        <p:nvSpPr>
          <p:cNvPr id="212" name="Google Shape;212;p1"/>
          <p:cNvSpPr txBox="1"/>
          <p:nvPr>
            <p:ph idx="12" type="sldNum"/>
          </p:nvPr>
        </p:nvSpPr>
        <p:spPr>
          <a:xfrm>
            <a:off x="3192201" y="6319225"/>
            <a:ext cx="57528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  </a:t>
            </a:r>
            <a:fld id="{00000000-1234-1234-1234-123412341234}" type="slidenum">
              <a:rPr lang="en"/>
              <a:t>‹#›</a:t>
            </a:fld>
            <a:endParaRPr/>
          </a:p>
        </p:txBody>
      </p:sp>
      <p:sp>
        <p:nvSpPr>
          <p:cNvPr id="213" name="Google Shape;213;p1"/>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300"/>
              <a:buNone/>
            </a:pPr>
            <a:r>
              <a:rPr lang="en"/>
              <a:t>TITLE</a:t>
            </a:r>
            <a:endParaRPr/>
          </a:p>
        </p:txBody>
      </p:sp>
      <p:sp>
        <p:nvSpPr>
          <p:cNvPr id="214" name="Google Shape;214;p1"/>
          <p:cNvSpPr txBox="1"/>
          <p:nvPr>
            <p:ph idx="1" type="subTitle"/>
          </p:nvPr>
        </p:nvSpPr>
        <p:spPr>
          <a:xfrm>
            <a:off x="311750" y="131025"/>
            <a:ext cx="8520600" cy="524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 sz="2400">
                <a:solidFill>
                  <a:srgbClr val="FFEABA"/>
                </a:solidFill>
                <a:latin typeface="Lato"/>
                <a:ea typeface="Lato"/>
                <a:cs typeface="Lato"/>
                <a:sym typeface="Lato"/>
              </a:rPr>
              <a:t>Diversity, Equity and Inclusion Learning Module</a:t>
            </a:r>
            <a:r>
              <a:rPr b="1" lang="en" sz="2400">
                <a:latin typeface="Lato"/>
                <a:ea typeface="Lato"/>
                <a:cs typeface="Lato"/>
                <a:sym typeface="Lato"/>
              </a:rPr>
              <a:t>s</a:t>
            </a:r>
            <a:r>
              <a:rPr b="1" lang="en" sz="2400">
                <a:solidFill>
                  <a:srgbClr val="FFEABA"/>
                </a:solidFill>
                <a:latin typeface="Lato"/>
                <a:ea typeface="Lato"/>
                <a:cs typeface="Lato"/>
                <a:sym typeface="Lato"/>
              </a:rPr>
              <a:t>                </a:t>
            </a:r>
            <a:r>
              <a:rPr b="1" lang="en" sz="2400">
                <a:solidFill>
                  <a:srgbClr val="ECA400"/>
                </a:solidFill>
                <a:latin typeface="Lato"/>
                <a:ea typeface="Lato"/>
                <a:cs typeface="Lato"/>
                <a:sym typeface="Lato"/>
              </a:rPr>
              <a:t> </a:t>
            </a:r>
            <a:r>
              <a:rPr b="1" lang="en" sz="2400">
                <a:solidFill>
                  <a:schemeClr val="lt1"/>
                </a:solidFill>
                <a:latin typeface="Lato"/>
                <a:ea typeface="Lato"/>
                <a:cs typeface="Lato"/>
                <a:sym typeface="Lato"/>
              </a:rPr>
              <a:t>2022</a:t>
            </a:r>
            <a:endParaRPr b="1" sz="2400">
              <a:solidFill>
                <a:schemeClr val="lt1"/>
              </a:solidFill>
              <a:latin typeface="Lato"/>
              <a:ea typeface="Lato"/>
              <a:cs typeface="Lato"/>
              <a:sym typeface="Lato"/>
            </a:endParaRPr>
          </a:p>
          <a:p>
            <a:pPr indent="0" lvl="0" marL="0" rtl="0" algn="ctr">
              <a:lnSpc>
                <a:spcPct val="115000"/>
              </a:lnSpc>
              <a:spcBef>
                <a:spcPts val="0"/>
              </a:spcBef>
              <a:spcAft>
                <a:spcPts val="1200"/>
              </a:spcAft>
              <a:buSzPts val="2000"/>
              <a:buNone/>
            </a:pPr>
            <a:r>
              <a:t/>
            </a:r>
            <a:endParaRPr sz="2400"/>
          </a:p>
        </p:txBody>
      </p:sp>
      <p:pic>
        <p:nvPicPr>
          <p:cNvPr descr="Diversity&#10;Equity&#10;Inclusion&#10;Culture&#10;Language&#10;Work experience&#10;Generation&#10;Ability status&#10;Sexual orientation&#10;Religion &#10;Geography&#10;Political affiliation&#10;Race&#10;Thinking style&#10;Job role function&#10;Mental health&#10;Nationality&#10;Socioeconomic status&#10;Gender&#10;Marital status&#10;Native origin&#10;Physical appearance&#10;Work style&#10;Personality type&#10;Belief system&#10;Political perspective&#10;Ethnicity&#10;" id="215" name="Google Shape;215;p1" title="Word collage with the words:"/>
          <p:cNvPicPr preferRelativeResize="0"/>
          <p:nvPr/>
        </p:nvPicPr>
        <p:blipFill rotWithShape="1">
          <a:blip r:embed="rId3">
            <a:alphaModFix/>
          </a:blip>
          <a:srcRect b="5207" l="0" r="0" t="5154"/>
          <a:stretch/>
        </p:blipFill>
        <p:spPr>
          <a:xfrm>
            <a:off x="938667" y="1682924"/>
            <a:ext cx="7215082" cy="3610500"/>
          </a:xfrm>
          <a:prstGeom prst="rect">
            <a:avLst/>
          </a:prstGeom>
          <a:solidFill>
            <a:srgbClr val="93B3D7"/>
          </a:solidFill>
          <a:ln cap="flat" cmpd="sng" w="38100">
            <a:solidFill>
              <a:srgbClr val="ECA400"/>
            </a:solidFill>
            <a:prstDash val="solid"/>
            <a:round/>
            <a:headEnd len="sm" w="sm" type="none"/>
            <a:tailEnd len="sm" w="sm" type="none"/>
          </a:ln>
        </p:spPr>
      </p:pic>
      <p:pic>
        <p:nvPicPr>
          <p:cNvPr descr="LWV - League of Women Voters of Pennsylvania" id="216" name="Google Shape;216;p1" title="Logo -LWV"/>
          <p:cNvPicPr preferRelativeResize="0"/>
          <p:nvPr/>
        </p:nvPicPr>
        <p:blipFill rotWithShape="1">
          <a:blip r:embed="rId4">
            <a:alphaModFix/>
          </a:blip>
          <a:srcRect b="0" l="0" r="0" t="0"/>
          <a:stretch/>
        </p:blipFill>
        <p:spPr>
          <a:xfrm>
            <a:off x="1332250" y="5547300"/>
            <a:ext cx="6603924" cy="1254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10"/>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299" name="Google Shape;299;p10"/>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DEI</a:t>
            </a:r>
            <a:endParaRPr/>
          </a:p>
        </p:txBody>
      </p:sp>
      <p:sp>
        <p:nvSpPr>
          <p:cNvPr id="300" name="Google Shape;300;p10"/>
          <p:cNvSpPr txBox="1"/>
          <p:nvPr/>
        </p:nvSpPr>
        <p:spPr>
          <a:xfrm>
            <a:off x="381000" y="412225"/>
            <a:ext cx="8382000" cy="539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200"/>
              <a:buFont typeface="Arial"/>
              <a:buNone/>
            </a:pPr>
            <a:r>
              <a:rPr b="1" i="0" lang="en" sz="4200" u="none" cap="none" strike="noStrike">
                <a:solidFill>
                  <a:srgbClr val="FFFFFF"/>
                </a:solidFill>
                <a:latin typeface="Lato"/>
                <a:ea typeface="Lato"/>
                <a:cs typeface="Lato"/>
                <a:sym typeface="Lato"/>
              </a:rPr>
              <a:t>Inclusion, a definition:</a:t>
            </a:r>
            <a:endParaRPr b="1" i="0" sz="42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8202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820263"/>
              </a:solidFill>
              <a:latin typeface="Lato"/>
              <a:ea typeface="Lato"/>
              <a:cs typeface="Lato"/>
              <a:sym typeface="Lato"/>
            </a:endParaRPr>
          </a:p>
          <a:p>
            <a:pPr indent="0" lvl="0" marL="0" marR="0" rtl="0" algn="l">
              <a:lnSpc>
                <a:spcPct val="115000"/>
              </a:lnSpc>
              <a:spcBef>
                <a:spcPts val="0"/>
              </a:spcBef>
              <a:spcAft>
                <a:spcPts val="0"/>
              </a:spcAft>
              <a:buClr>
                <a:srgbClr val="000000"/>
              </a:buClr>
              <a:buSzPts val="2800"/>
              <a:buFont typeface="Arial"/>
              <a:buNone/>
            </a:pPr>
            <a:r>
              <a:rPr b="0" i="0" lang="en" sz="2800" u="none" cap="none" strike="noStrike">
                <a:solidFill>
                  <a:srgbClr val="520C50"/>
                </a:solidFill>
                <a:latin typeface="Lato Black"/>
                <a:ea typeface="Lato Black"/>
                <a:cs typeface="Lato Black"/>
                <a:sym typeface="Lato Black"/>
              </a:rPr>
              <a:t>Inclusion authentically brings traditionally excluded individuals and/or groups into processes, activities and decision/policy making.</a:t>
            </a:r>
            <a:endParaRPr b="0" i="0" sz="2800" u="none" cap="none" strike="noStrike">
              <a:solidFill>
                <a:srgbClr val="520C50"/>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820263"/>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820263"/>
              </a:solidFill>
              <a:latin typeface="Lato"/>
              <a:ea typeface="Lato"/>
              <a:cs typeface="Lato"/>
              <a:sym typeface="Lato"/>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820263"/>
              </a:solidFill>
              <a:latin typeface="Lato"/>
              <a:ea typeface="Lato"/>
              <a:cs typeface="Lato"/>
              <a:sym typeface="Lato"/>
            </a:endParaRPr>
          </a:p>
          <a:p>
            <a:pPr indent="0" lvl="0" marL="0" marR="0" rtl="0" algn="l">
              <a:lnSpc>
                <a:spcPct val="115000"/>
              </a:lnSpc>
              <a:spcBef>
                <a:spcPts val="0"/>
              </a:spcBef>
              <a:spcAft>
                <a:spcPts val="0"/>
              </a:spcAft>
              <a:buClr>
                <a:srgbClr val="000000"/>
              </a:buClr>
              <a:buSzPts val="2800"/>
              <a:buFont typeface="Arial"/>
              <a:buNone/>
            </a:pPr>
            <a:r>
              <a:rPr b="0" i="0" lang="en" sz="2800" u="sng" cap="none" strike="noStrike">
                <a:solidFill>
                  <a:schemeClr val="dk1"/>
                </a:solidFill>
                <a:latin typeface="Lato"/>
                <a:ea typeface="Lato"/>
                <a:cs typeface="Lato"/>
                <a:sym typeface="Lato"/>
                <a:hlinkClick r:id="rId3">
                  <a:extLst>
                    <a:ext uri="{A12FA001-AC4F-418D-AE19-62706E023703}">
                      <ahyp:hlinkClr val="tx"/>
                    </a:ext>
                  </a:extLst>
                </a:hlinkClick>
              </a:rPr>
              <a:t>Diversity, Equity, and Inclusion Definitions</a:t>
            </a:r>
            <a:r>
              <a:rPr b="0" i="0" lang="en" sz="2800" u="none" cap="none" strike="noStrike">
                <a:solidFill>
                  <a:schemeClr val="dk1"/>
                </a:solidFill>
                <a:latin typeface="Lato"/>
                <a:ea typeface="Lato"/>
                <a:cs typeface="Lato"/>
                <a:sym typeface="Lato"/>
              </a:rPr>
              <a:t> </a:t>
            </a:r>
            <a:endParaRPr b="0" i="0" sz="2800" u="none" cap="none" strike="noStrike">
              <a:solidFill>
                <a:schemeClr val="dk1"/>
              </a:solidFill>
              <a:latin typeface="Lato"/>
              <a:ea typeface="Lato"/>
              <a:cs typeface="Lato"/>
              <a:sym typeface="Lato"/>
            </a:endParaRPr>
          </a:p>
          <a:p>
            <a:pPr indent="0" lvl="0" marL="0" marR="0" rtl="0" algn="l">
              <a:lnSpc>
                <a:spcPct val="115000"/>
              </a:lnSpc>
              <a:spcBef>
                <a:spcPts val="0"/>
              </a:spcBef>
              <a:spcAft>
                <a:spcPts val="0"/>
              </a:spcAft>
              <a:buClr>
                <a:srgbClr val="000000"/>
              </a:buClr>
              <a:buSzPts val="2800"/>
              <a:buFont typeface="Arial"/>
              <a:buNone/>
            </a:pPr>
            <a:r>
              <a:rPr b="0" i="0" lang="en" sz="2800" u="none" cap="none" strike="noStrike">
                <a:solidFill>
                  <a:schemeClr val="dk1"/>
                </a:solidFill>
                <a:latin typeface="Lato"/>
                <a:ea typeface="Lato"/>
                <a:cs typeface="Lato"/>
                <a:sym typeface="Lato"/>
              </a:rPr>
              <a:t>See also </a:t>
            </a:r>
            <a:r>
              <a:rPr b="0" i="0" lang="en" sz="2800" u="sng" cap="none" strike="noStrike">
                <a:solidFill>
                  <a:schemeClr val="dk1"/>
                </a:solidFill>
                <a:latin typeface="Lato"/>
                <a:ea typeface="Lato"/>
                <a:cs typeface="Lato"/>
                <a:sym typeface="Lato"/>
                <a:hlinkClick r:id="rId4">
                  <a:extLst>
                    <a:ext uri="{A12FA001-AC4F-418D-AE19-62706E023703}">
                      <ahyp:hlinkClr val="tx"/>
                    </a:ext>
                  </a:extLst>
                </a:hlinkClick>
              </a:rPr>
              <a:t>LWVUS Glossary of Terms</a:t>
            </a:r>
            <a:endParaRPr b="0" i="0" sz="2800" u="none" cap="none" strike="noStrike">
              <a:solidFill>
                <a:schemeClr val="dk1"/>
              </a:solidFill>
              <a:latin typeface="Lato"/>
              <a:ea typeface="Lato"/>
              <a:cs typeface="Lato"/>
              <a:sym typeface="Lato"/>
            </a:endParaRPr>
          </a:p>
          <a:p>
            <a:pPr indent="0" lvl="0" marL="0" marR="0" rtl="0" algn="l">
              <a:lnSpc>
                <a:spcPct val="150000"/>
              </a:lnSpc>
              <a:spcBef>
                <a:spcPts val="0"/>
              </a:spcBef>
              <a:spcAft>
                <a:spcPts val="0"/>
              </a:spcAft>
              <a:buClr>
                <a:schemeClr val="dk1"/>
              </a:buClr>
              <a:buSzPts val="1100"/>
              <a:buFont typeface="Arial"/>
              <a:buNone/>
            </a:pPr>
            <a:r>
              <a:t/>
            </a:r>
            <a:endParaRPr b="1" i="0" sz="2800" u="none" cap="none" strike="noStrike">
              <a:solidFill>
                <a:srgbClr val="FFEED5"/>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1"/>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06" name="Google Shape;306;p11"/>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DEI</a:t>
            </a:r>
            <a:endParaRPr/>
          </a:p>
        </p:txBody>
      </p:sp>
      <p:sp>
        <p:nvSpPr>
          <p:cNvPr id="307" name="Google Shape;307;p11"/>
          <p:cNvSpPr txBox="1"/>
          <p:nvPr/>
        </p:nvSpPr>
        <p:spPr>
          <a:xfrm>
            <a:off x="381000" y="412225"/>
            <a:ext cx="8046000" cy="539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200"/>
              <a:buFont typeface="Arial"/>
              <a:buNone/>
            </a:pPr>
            <a:r>
              <a:rPr b="1" i="0" lang="en" sz="4200" u="none" cap="none" strike="noStrike">
                <a:solidFill>
                  <a:srgbClr val="FFFFFF"/>
                </a:solidFill>
                <a:latin typeface="Lato"/>
                <a:ea typeface="Lato"/>
                <a:cs typeface="Lato"/>
                <a:sym typeface="Lato"/>
              </a:rPr>
              <a:t>Democracy, a definition:</a:t>
            </a:r>
            <a:endParaRPr b="1" i="0" sz="42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8202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820263"/>
              </a:solidFill>
              <a:latin typeface="Lato"/>
              <a:ea typeface="Lato"/>
              <a:cs typeface="Lato"/>
              <a:sym typeface="Lato"/>
            </a:endParaRPr>
          </a:p>
          <a:p>
            <a:pPr indent="0" lvl="0" marL="0" marR="0" rtl="0" algn="l">
              <a:lnSpc>
                <a:spcPct val="115000"/>
              </a:lnSpc>
              <a:spcBef>
                <a:spcPts val="0"/>
              </a:spcBef>
              <a:spcAft>
                <a:spcPts val="0"/>
              </a:spcAft>
              <a:buClr>
                <a:srgbClr val="000000"/>
              </a:buClr>
              <a:buSzPts val="2700"/>
              <a:buFont typeface="Arial"/>
              <a:buNone/>
            </a:pPr>
            <a:r>
              <a:rPr b="1" i="0" lang="en" sz="2700" u="none" cap="none" strike="noStrike">
                <a:solidFill>
                  <a:srgbClr val="202124"/>
                </a:solidFill>
                <a:highlight>
                  <a:srgbClr val="FFFFFF"/>
                </a:highlight>
                <a:latin typeface="Lato"/>
                <a:ea typeface="Lato"/>
                <a:cs typeface="Lato"/>
                <a:sym typeface="Lato"/>
              </a:rPr>
              <a:t>1   </a:t>
            </a:r>
            <a:r>
              <a:rPr b="0" i="0" lang="en" sz="2700" u="none" cap="none" strike="noStrike">
                <a:solidFill>
                  <a:srgbClr val="202124"/>
                </a:solidFill>
                <a:highlight>
                  <a:srgbClr val="FFFFFF"/>
                </a:highlight>
                <a:latin typeface="Lato"/>
                <a:ea typeface="Lato"/>
                <a:cs typeface="Lato"/>
                <a:sym typeface="Lato"/>
              </a:rPr>
              <a:t>a : </a:t>
            </a:r>
            <a:r>
              <a:rPr b="1" i="0" lang="en" sz="2700" u="none" cap="none" strike="noStrike">
                <a:solidFill>
                  <a:srgbClr val="520C50"/>
                </a:solidFill>
                <a:highlight>
                  <a:srgbClr val="FFFFFF"/>
                </a:highlight>
                <a:latin typeface="Lato"/>
                <a:ea typeface="Lato"/>
                <a:cs typeface="Lato"/>
                <a:sym typeface="Lato"/>
              </a:rPr>
              <a:t>government by the people </a:t>
            </a:r>
            <a:r>
              <a:rPr b="0" i="0" lang="en" sz="2700" u="none" cap="none" strike="noStrike">
                <a:solidFill>
                  <a:srgbClr val="202124"/>
                </a:solidFill>
                <a:highlight>
                  <a:srgbClr val="FFFFFF"/>
                </a:highlight>
                <a:latin typeface="Lato"/>
                <a:ea typeface="Lato"/>
                <a:cs typeface="Lato"/>
                <a:sym typeface="Lato"/>
              </a:rPr>
              <a:t>especially : rule of the majority. b : a government in which the supreme power is vested in the people and exercised by them directly or indirectly through a system of representation usually involving periodically held free elections. </a:t>
            </a:r>
            <a:endParaRPr b="0" i="0" sz="2700" u="none" cap="none" strike="noStrike">
              <a:solidFill>
                <a:srgbClr val="202124"/>
              </a:solidFill>
              <a:highlight>
                <a:srgbClr val="FFFFFF"/>
              </a:highlight>
              <a:latin typeface="Lato"/>
              <a:ea typeface="Lato"/>
              <a:cs typeface="Lato"/>
              <a:sym typeface="Lato"/>
            </a:endParaRPr>
          </a:p>
          <a:p>
            <a:pPr indent="0" lvl="0" marL="0" marR="0" rtl="0" algn="l">
              <a:lnSpc>
                <a:spcPct val="115000"/>
              </a:lnSpc>
              <a:spcBef>
                <a:spcPts val="0"/>
              </a:spcBef>
              <a:spcAft>
                <a:spcPts val="0"/>
              </a:spcAft>
              <a:buClr>
                <a:srgbClr val="000000"/>
              </a:buClr>
              <a:buSzPts val="2700"/>
              <a:buFont typeface="Arial"/>
              <a:buNone/>
            </a:pPr>
            <a:r>
              <a:rPr b="1" i="0" lang="en" sz="2700" u="none" cap="none" strike="noStrike">
                <a:solidFill>
                  <a:srgbClr val="202124"/>
                </a:solidFill>
                <a:highlight>
                  <a:srgbClr val="FFFFFF"/>
                </a:highlight>
                <a:latin typeface="Lato"/>
                <a:ea typeface="Lato"/>
                <a:cs typeface="Lato"/>
                <a:sym typeface="Lato"/>
              </a:rPr>
              <a:t>2 </a:t>
            </a:r>
            <a:r>
              <a:rPr b="0" i="0" lang="en" sz="2700" u="none" cap="none" strike="noStrike">
                <a:solidFill>
                  <a:srgbClr val="202124"/>
                </a:solidFill>
                <a:highlight>
                  <a:srgbClr val="FFFFFF"/>
                </a:highlight>
                <a:latin typeface="Lato"/>
                <a:ea typeface="Lato"/>
                <a:cs typeface="Lato"/>
                <a:sym typeface="Lato"/>
              </a:rPr>
              <a:t>: a political unit that has a democratic government.</a:t>
            </a:r>
            <a:endParaRPr b="0" i="0" sz="2700" u="none" cap="none" strike="noStrike">
              <a:solidFill>
                <a:srgbClr val="202124"/>
              </a:solidFill>
              <a:highlight>
                <a:srgbClr val="FFFFFF"/>
              </a:highlight>
              <a:latin typeface="Lato"/>
              <a:ea typeface="Lato"/>
              <a:cs typeface="Lato"/>
              <a:sym typeface="Lato"/>
            </a:endParaRPr>
          </a:p>
          <a:p>
            <a:pPr indent="0" lvl="0" marL="0" marR="0" rtl="0" algn="l">
              <a:lnSpc>
                <a:spcPct val="115000"/>
              </a:lnSpc>
              <a:spcBef>
                <a:spcPts val="0"/>
              </a:spcBef>
              <a:spcAft>
                <a:spcPts val="0"/>
              </a:spcAft>
              <a:buClr>
                <a:schemeClr val="dk1"/>
              </a:buClr>
              <a:buSzPts val="1100"/>
              <a:buFont typeface="Arial"/>
              <a:buNone/>
            </a:pPr>
            <a:r>
              <a:rPr b="0" i="0" lang="en" sz="2700" u="none" cap="none" strike="noStrike">
                <a:solidFill>
                  <a:srgbClr val="202124"/>
                </a:solidFill>
                <a:highlight>
                  <a:srgbClr val="FFFFFF"/>
                </a:highlight>
                <a:latin typeface="Lato"/>
                <a:ea typeface="Lato"/>
                <a:cs typeface="Lato"/>
                <a:sym typeface="Lato"/>
              </a:rPr>
              <a:t>Source: </a:t>
            </a:r>
            <a:r>
              <a:rPr b="0" i="0" lang="en" sz="2700" u="sng" cap="none" strike="noStrike">
                <a:solidFill>
                  <a:srgbClr val="820263"/>
                </a:solidFill>
                <a:highlight>
                  <a:srgbClr val="FFFFFF"/>
                </a:highlight>
                <a:latin typeface="Lato"/>
                <a:ea typeface="Lato"/>
                <a:cs typeface="Lato"/>
                <a:sym typeface="Lato"/>
                <a:hlinkClick r:id="rId3">
                  <a:extLst>
                    <a:ext uri="{A12FA001-AC4F-418D-AE19-62706E023703}">
                      <ahyp:hlinkClr val="tx"/>
                    </a:ext>
                  </a:extLst>
                </a:hlinkClick>
              </a:rPr>
              <a:t>Merriam-Webster</a:t>
            </a:r>
            <a:endParaRPr b="0" i="0" sz="2700" u="none" cap="none" strike="noStrike">
              <a:solidFill>
                <a:srgbClr val="820263"/>
              </a:solidFill>
              <a:highlight>
                <a:srgbClr val="FFFFFF"/>
              </a:highlight>
              <a:latin typeface="Lato"/>
              <a:ea typeface="Lato"/>
              <a:cs typeface="Lato"/>
              <a:sym typeface="Lato"/>
            </a:endParaRPr>
          </a:p>
          <a:p>
            <a:pPr indent="0" lvl="0" marL="0" marR="0" rtl="0" algn="l">
              <a:lnSpc>
                <a:spcPct val="150000"/>
              </a:lnSpc>
              <a:spcBef>
                <a:spcPts val="0"/>
              </a:spcBef>
              <a:spcAft>
                <a:spcPts val="0"/>
              </a:spcAft>
              <a:buClr>
                <a:schemeClr val="dk1"/>
              </a:buClr>
              <a:buSzPts val="1100"/>
              <a:buFont typeface="Arial"/>
              <a:buNone/>
            </a:pPr>
            <a:r>
              <a:t/>
            </a:r>
            <a:endParaRPr b="1" i="0" sz="2800" u="none" cap="none" strike="noStrike">
              <a:solidFill>
                <a:srgbClr val="FFEED5"/>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596"/>
        </a:solidFill>
      </p:bgPr>
    </p:bg>
    <p:spTree>
      <p:nvGrpSpPr>
        <p:cNvPr id="311" name="Shape 311"/>
        <p:cNvGrpSpPr/>
        <p:nvPr/>
      </p:nvGrpSpPr>
      <p:grpSpPr>
        <a:xfrm>
          <a:off x="0" y="0"/>
          <a:ext cx="0" cy="0"/>
          <a:chOff x="0" y="0"/>
          <a:chExt cx="0" cy="0"/>
        </a:xfrm>
      </p:grpSpPr>
      <p:sp>
        <p:nvSpPr>
          <p:cNvPr id="312" name="Google Shape;312;p12"/>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13" name="Google Shape;313;p12"/>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a:t>DEI</a:t>
            </a:r>
            <a:endParaRPr/>
          </a:p>
        </p:txBody>
      </p:sp>
      <p:sp>
        <p:nvSpPr>
          <p:cNvPr id="314" name="Google Shape;314;p12"/>
          <p:cNvSpPr txBox="1"/>
          <p:nvPr/>
        </p:nvSpPr>
        <p:spPr>
          <a:xfrm>
            <a:off x="167600" y="412225"/>
            <a:ext cx="8777100" cy="539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200"/>
              <a:buFont typeface="Arial"/>
              <a:buNone/>
            </a:pPr>
            <a:r>
              <a:rPr b="1" i="0" lang="en" sz="4200" u="none" cap="none" strike="noStrike">
                <a:solidFill>
                  <a:srgbClr val="FFFFFF"/>
                </a:solidFill>
                <a:latin typeface="Lato"/>
                <a:ea typeface="Lato"/>
                <a:cs typeface="Lato"/>
                <a:sym typeface="Lato"/>
              </a:rPr>
              <a:t>Inclusion is essential for democracy</a:t>
            </a:r>
            <a:endParaRPr b="1" i="0" sz="4200"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82026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820263"/>
              </a:solidFill>
              <a:latin typeface="Lato"/>
              <a:ea typeface="Lato"/>
              <a:cs typeface="Lato"/>
              <a:sym typeface="Lato"/>
            </a:endParaRPr>
          </a:p>
          <a:p>
            <a:pPr indent="0" lvl="0" marL="0" marR="0" rtl="0" algn="l">
              <a:lnSpc>
                <a:spcPct val="115000"/>
              </a:lnSpc>
              <a:spcBef>
                <a:spcPts val="0"/>
              </a:spcBef>
              <a:spcAft>
                <a:spcPts val="0"/>
              </a:spcAft>
              <a:buClr>
                <a:srgbClr val="000000"/>
              </a:buClr>
              <a:buSzPts val="2800"/>
              <a:buFont typeface="Arial"/>
              <a:buNone/>
            </a:pPr>
            <a:r>
              <a:t/>
            </a:r>
            <a:endParaRPr b="0" i="0" sz="2800" u="none" cap="none" strike="noStrike">
              <a:solidFill>
                <a:srgbClr val="820263"/>
              </a:solidFill>
              <a:latin typeface="Lato"/>
              <a:ea typeface="Lato"/>
              <a:cs typeface="Lato"/>
              <a:sym typeface="Lato"/>
            </a:endParaRPr>
          </a:p>
          <a:p>
            <a:pPr indent="0" lvl="0" marL="0" marR="0" rtl="0" algn="l">
              <a:lnSpc>
                <a:spcPct val="150000"/>
              </a:lnSpc>
              <a:spcBef>
                <a:spcPts val="0"/>
              </a:spcBef>
              <a:spcAft>
                <a:spcPts val="0"/>
              </a:spcAft>
              <a:buClr>
                <a:srgbClr val="000000"/>
              </a:buClr>
              <a:buSzPts val="2800"/>
              <a:buFont typeface="Arial"/>
              <a:buNone/>
            </a:pPr>
            <a:r>
              <a:t/>
            </a:r>
            <a:endParaRPr b="1" i="0" sz="2800" u="none" cap="none" strike="noStrike">
              <a:solidFill>
                <a:srgbClr val="FFEED5"/>
              </a:solidFill>
              <a:latin typeface="Lato"/>
              <a:ea typeface="Lato"/>
              <a:cs typeface="Lato"/>
              <a:sym typeface="Lato"/>
            </a:endParaRPr>
          </a:p>
        </p:txBody>
      </p:sp>
      <p:pic>
        <p:nvPicPr>
          <p:cNvPr descr="A table with a line of 5 candidates participating in a League of Women Voters Candidates Forum. Group is diverse in gender, age, and race. Each candidate has bottle of water and sign card. They all appear to be listening to audience questions. " id="315" name="Google Shape;315;p12" title="candidates forum"/>
          <p:cNvPicPr preferRelativeResize="0"/>
          <p:nvPr/>
        </p:nvPicPr>
        <p:blipFill rotWithShape="1">
          <a:blip r:embed="rId3">
            <a:alphaModFix/>
          </a:blip>
          <a:srcRect b="0" l="0" r="0" t="0"/>
          <a:stretch/>
        </p:blipFill>
        <p:spPr>
          <a:xfrm>
            <a:off x="950701" y="1339625"/>
            <a:ext cx="7242598" cy="482720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3"/>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21" name="Google Shape;321;p13"/>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DEI</a:t>
            </a:r>
            <a:endParaRPr/>
          </a:p>
        </p:txBody>
      </p:sp>
      <p:sp>
        <p:nvSpPr>
          <p:cNvPr id="322" name="Google Shape;322;p13"/>
          <p:cNvSpPr txBox="1"/>
          <p:nvPr/>
        </p:nvSpPr>
        <p:spPr>
          <a:xfrm>
            <a:off x="707600" y="479550"/>
            <a:ext cx="7722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0"/>
              </a:spcBef>
              <a:spcAft>
                <a:spcPts val="1800"/>
              </a:spcAft>
              <a:buClr>
                <a:srgbClr val="000000"/>
              </a:buClr>
              <a:buSzPts val="1100"/>
              <a:buFont typeface="Arial"/>
              <a:buNone/>
            </a:pPr>
            <a:r>
              <a:t/>
            </a:r>
            <a:endParaRPr b="0" i="0" sz="1400" u="none" cap="none" strike="noStrike">
              <a:solidFill>
                <a:srgbClr val="000000"/>
              </a:solidFill>
              <a:latin typeface="Lato"/>
              <a:ea typeface="Lato"/>
              <a:cs typeface="Lato"/>
              <a:sym typeface="Lato"/>
            </a:endParaRPr>
          </a:p>
        </p:txBody>
      </p:sp>
      <p:sp>
        <p:nvSpPr>
          <p:cNvPr id="323" name="Google Shape;323;p13"/>
          <p:cNvSpPr txBox="1"/>
          <p:nvPr>
            <p:ph type="title"/>
          </p:nvPr>
        </p:nvSpPr>
        <p:spPr>
          <a:xfrm>
            <a:off x="357000" y="451325"/>
            <a:ext cx="7829700" cy="901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200"/>
              <a:buNone/>
            </a:pPr>
            <a:r>
              <a:rPr lang="en"/>
              <a:t>Building a practice of inclusion</a:t>
            </a:r>
            <a:endParaRPr/>
          </a:p>
        </p:txBody>
      </p:sp>
      <p:sp>
        <p:nvSpPr>
          <p:cNvPr id="324" name="Google Shape;324;p13"/>
          <p:cNvSpPr txBox="1"/>
          <p:nvPr>
            <p:ph idx="1" type="body"/>
          </p:nvPr>
        </p:nvSpPr>
        <p:spPr>
          <a:xfrm>
            <a:off x="235500" y="1841425"/>
            <a:ext cx="4195200" cy="447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i="1" lang="en" sz="2800">
                <a:solidFill>
                  <a:srgbClr val="820263"/>
                </a:solidFill>
                <a:highlight>
                  <a:srgbClr val="FFFFFF"/>
                </a:highlight>
              </a:rPr>
              <a:t>Statement A: </a:t>
            </a:r>
            <a:endParaRPr b="1" i="1" sz="2800">
              <a:solidFill>
                <a:srgbClr val="820263"/>
              </a:solidFill>
              <a:highlight>
                <a:srgbClr val="FFFFFF"/>
              </a:highlight>
            </a:endParaRPr>
          </a:p>
          <a:p>
            <a:pPr indent="0" lvl="0" marL="0" rtl="0" algn="l">
              <a:lnSpc>
                <a:spcPct val="115000"/>
              </a:lnSpc>
              <a:spcBef>
                <a:spcPts val="0"/>
              </a:spcBef>
              <a:spcAft>
                <a:spcPts val="0"/>
              </a:spcAft>
              <a:buSzPts val="1800"/>
              <a:buNone/>
            </a:pPr>
            <a:r>
              <a:rPr lang="en" sz="2800">
                <a:highlight>
                  <a:srgbClr val="FFFFFF"/>
                </a:highlight>
                <a:latin typeface="Lato Black"/>
                <a:ea typeface="Lato Black"/>
                <a:cs typeface="Lato Black"/>
                <a:sym typeface="Lato Black"/>
              </a:rPr>
              <a:t>“Diversity is being </a:t>
            </a:r>
            <a:endParaRPr sz="2800">
              <a:highlight>
                <a:srgbClr val="FFFFFF"/>
              </a:highlight>
              <a:latin typeface="Lato Black"/>
              <a:ea typeface="Lato Black"/>
              <a:cs typeface="Lato Black"/>
              <a:sym typeface="Lato Black"/>
            </a:endParaRPr>
          </a:p>
          <a:p>
            <a:pPr indent="0" lvl="0" marL="0" rtl="0" algn="l">
              <a:lnSpc>
                <a:spcPct val="115000"/>
              </a:lnSpc>
              <a:spcBef>
                <a:spcPts val="0"/>
              </a:spcBef>
              <a:spcAft>
                <a:spcPts val="0"/>
              </a:spcAft>
              <a:buClr>
                <a:schemeClr val="dk1"/>
              </a:buClr>
              <a:buSzPts val="1100"/>
              <a:buFont typeface="Arial"/>
              <a:buNone/>
            </a:pPr>
            <a:r>
              <a:rPr lang="en" sz="2800">
                <a:highlight>
                  <a:srgbClr val="FFFFFF"/>
                </a:highlight>
                <a:latin typeface="Lato Black"/>
                <a:ea typeface="Lato Black"/>
                <a:cs typeface="Lato Black"/>
                <a:sym typeface="Lato Black"/>
              </a:rPr>
              <a:t>invited to the party. </a:t>
            </a:r>
            <a:endParaRPr sz="2800">
              <a:highlight>
                <a:srgbClr val="FFFFFF"/>
              </a:highlight>
              <a:latin typeface="Lato Black"/>
              <a:ea typeface="Lato Black"/>
              <a:cs typeface="Lato Black"/>
              <a:sym typeface="Lato Black"/>
            </a:endParaRPr>
          </a:p>
          <a:p>
            <a:pPr indent="0" lvl="0" marL="0" rtl="0" algn="l">
              <a:lnSpc>
                <a:spcPct val="115000"/>
              </a:lnSpc>
              <a:spcBef>
                <a:spcPts val="0"/>
              </a:spcBef>
              <a:spcAft>
                <a:spcPts val="0"/>
              </a:spcAft>
              <a:buSzPts val="1800"/>
              <a:buNone/>
            </a:pPr>
            <a:r>
              <a:rPr lang="en" sz="2800">
                <a:highlight>
                  <a:srgbClr val="FFFFFF"/>
                </a:highlight>
                <a:latin typeface="Lato Black"/>
                <a:ea typeface="Lato Black"/>
                <a:cs typeface="Lato Black"/>
                <a:sym typeface="Lato Black"/>
              </a:rPr>
              <a:t>Inclusion is being </a:t>
            </a:r>
            <a:endParaRPr sz="2800">
              <a:highlight>
                <a:srgbClr val="FFFFFF"/>
              </a:highlight>
              <a:latin typeface="Lato Black"/>
              <a:ea typeface="Lato Black"/>
              <a:cs typeface="Lato Black"/>
              <a:sym typeface="Lato Black"/>
            </a:endParaRPr>
          </a:p>
          <a:p>
            <a:pPr indent="0" lvl="0" marL="0" rtl="0" algn="l">
              <a:lnSpc>
                <a:spcPct val="115000"/>
              </a:lnSpc>
              <a:spcBef>
                <a:spcPts val="0"/>
              </a:spcBef>
              <a:spcAft>
                <a:spcPts val="0"/>
              </a:spcAft>
              <a:buClr>
                <a:schemeClr val="dk1"/>
              </a:buClr>
              <a:buSzPts val="1100"/>
              <a:buFont typeface="Arial"/>
              <a:buNone/>
            </a:pPr>
            <a:r>
              <a:rPr lang="en" sz="2800">
                <a:highlight>
                  <a:srgbClr val="FFFFFF"/>
                </a:highlight>
                <a:latin typeface="Lato Black"/>
                <a:ea typeface="Lato Black"/>
                <a:cs typeface="Lato Black"/>
                <a:sym typeface="Lato Black"/>
              </a:rPr>
              <a:t>asked to dance.” </a:t>
            </a:r>
            <a:endParaRPr sz="2800">
              <a:highlight>
                <a:srgbClr val="FFFFFF"/>
              </a:highlight>
              <a:latin typeface="Lato Black"/>
              <a:ea typeface="Lato Black"/>
              <a:cs typeface="Lato Black"/>
              <a:sym typeface="Lato Black"/>
            </a:endParaRPr>
          </a:p>
          <a:p>
            <a:pPr indent="0" lvl="0" marL="0" rtl="0" algn="l">
              <a:lnSpc>
                <a:spcPct val="115000"/>
              </a:lnSpc>
              <a:spcBef>
                <a:spcPts val="0"/>
              </a:spcBef>
              <a:spcAft>
                <a:spcPts val="0"/>
              </a:spcAft>
              <a:buSzPts val="1800"/>
              <a:buNone/>
            </a:pPr>
            <a:r>
              <a:rPr b="1" i="1" lang="en" sz="2800">
                <a:solidFill>
                  <a:srgbClr val="414141"/>
                </a:solidFill>
                <a:highlight>
                  <a:srgbClr val="FFFFFF"/>
                </a:highlight>
              </a:rPr>
              <a:t>	</a:t>
            </a:r>
            <a:endParaRPr b="1" i="1" sz="2800">
              <a:solidFill>
                <a:srgbClr val="820263"/>
              </a:solidFill>
              <a:highlight>
                <a:srgbClr val="FFFFFF"/>
              </a:highlight>
            </a:endParaRPr>
          </a:p>
          <a:p>
            <a:pPr indent="0" lvl="0" marL="0" rtl="0" algn="l">
              <a:lnSpc>
                <a:spcPct val="115000"/>
              </a:lnSpc>
              <a:spcBef>
                <a:spcPts val="0"/>
              </a:spcBef>
              <a:spcAft>
                <a:spcPts val="0"/>
              </a:spcAft>
              <a:buSzPts val="1800"/>
              <a:buNone/>
            </a:pPr>
            <a:r>
              <a:rPr b="1" i="1" lang="en" sz="2800" u="sng">
                <a:solidFill>
                  <a:srgbClr val="820263"/>
                </a:solidFill>
                <a:hlinkClick r:id="rId3">
                  <a:extLst>
                    <a:ext uri="{A12FA001-AC4F-418D-AE19-62706E023703}">
                      <ahyp:hlinkClr val="tx"/>
                    </a:ext>
                  </a:extLst>
                </a:hlinkClick>
              </a:rPr>
              <a:t>Verna Myer </a:t>
            </a:r>
            <a:r>
              <a:rPr b="1" i="1" lang="en" sz="2800">
                <a:solidFill>
                  <a:srgbClr val="820263"/>
                </a:solidFill>
              </a:rPr>
              <a:t>- American leader in DEI Learning </a:t>
            </a:r>
            <a:endParaRPr b="1" i="1" sz="2800">
              <a:solidFill>
                <a:srgbClr val="820263"/>
              </a:solidFill>
            </a:endParaRPr>
          </a:p>
        </p:txBody>
      </p:sp>
      <p:pic>
        <p:nvPicPr>
          <p:cNvPr descr="Two women of the League of Women Voters  are smiling as they compare their notes at a public voter registration event. The woman on the left is young and Black. The woman on the right is White and older." id="325" name="Google Shape;325;p13" title="Voter Registration"/>
          <p:cNvPicPr preferRelativeResize="0"/>
          <p:nvPr/>
        </p:nvPicPr>
        <p:blipFill rotWithShape="1">
          <a:blip r:embed="rId4">
            <a:alphaModFix/>
          </a:blip>
          <a:srcRect b="0" l="2572" r="6822" t="0"/>
          <a:stretch/>
        </p:blipFill>
        <p:spPr>
          <a:xfrm>
            <a:off x="4115225" y="2157525"/>
            <a:ext cx="5028777" cy="3699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14"/>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31" name="Google Shape;331;p14"/>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a:t>DEI</a:t>
            </a:r>
            <a:endParaRPr/>
          </a:p>
        </p:txBody>
      </p:sp>
      <p:sp>
        <p:nvSpPr>
          <p:cNvPr id="332" name="Google Shape;332;p14"/>
          <p:cNvSpPr txBox="1"/>
          <p:nvPr/>
        </p:nvSpPr>
        <p:spPr>
          <a:xfrm>
            <a:off x="707600" y="479550"/>
            <a:ext cx="7722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0"/>
              </a:spcBef>
              <a:spcAft>
                <a:spcPts val="1800"/>
              </a:spcAft>
              <a:buClr>
                <a:srgbClr val="000000"/>
              </a:buClr>
              <a:buSzPts val="1100"/>
              <a:buFont typeface="Arial"/>
              <a:buNone/>
            </a:pPr>
            <a:r>
              <a:t/>
            </a:r>
            <a:endParaRPr b="0" i="0" sz="1400" u="none" cap="none" strike="noStrike">
              <a:solidFill>
                <a:srgbClr val="000000"/>
              </a:solidFill>
              <a:latin typeface="Lato"/>
              <a:ea typeface="Lato"/>
              <a:cs typeface="Lato"/>
              <a:sym typeface="Lato"/>
            </a:endParaRPr>
          </a:p>
        </p:txBody>
      </p:sp>
      <p:sp>
        <p:nvSpPr>
          <p:cNvPr id="333" name="Google Shape;333;p14"/>
          <p:cNvSpPr txBox="1"/>
          <p:nvPr>
            <p:ph type="title"/>
          </p:nvPr>
        </p:nvSpPr>
        <p:spPr>
          <a:xfrm>
            <a:off x="357000" y="451325"/>
            <a:ext cx="7829700" cy="901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200"/>
              <a:buNone/>
            </a:pPr>
            <a:r>
              <a:rPr lang="en"/>
              <a:t>Building a practice of inclusion</a:t>
            </a:r>
            <a:endParaRPr/>
          </a:p>
        </p:txBody>
      </p:sp>
      <p:sp>
        <p:nvSpPr>
          <p:cNvPr id="334" name="Google Shape;334;p14"/>
          <p:cNvSpPr txBox="1"/>
          <p:nvPr>
            <p:ph idx="1" type="body"/>
          </p:nvPr>
        </p:nvSpPr>
        <p:spPr>
          <a:xfrm>
            <a:off x="235500" y="1841425"/>
            <a:ext cx="5022000" cy="447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i="1" lang="en" sz="2800">
                <a:solidFill>
                  <a:srgbClr val="820263"/>
                </a:solidFill>
                <a:highlight>
                  <a:srgbClr val="FFFFFF"/>
                </a:highlight>
              </a:rPr>
              <a:t>Statement B:</a:t>
            </a:r>
            <a:endParaRPr b="1" i="1" sz="2800">
              <a:solidFill>
                <a:srgbClr val="820263"/>
              </a:solidFill>
              <a:highlight>
                <a:srgbClr val="FFFFFF"/>
              </a:highlight>
            </a:endParaRPr>
          </a:p>
          <a:p>
            <a:pPr indent="0" lvl="0" marL="0" rtl="0" algn="l">
              <a:lnSpc>
                <a:spcPct val="115000"/>
              </a:lnSpc>
              <a:spcBef>
                <a:spcPts val="0"/>
              </a:spcBef>
              <a:spcAft>
                <a:spcPts val="0"/>
              </a:spcAft>
              <a:buSzPts val="1800"/>
              <a:buNone/>
            </a:pPr>
            <a:r>
              <a:rPr lang="en" sz="2800">
                <a:highlight>
                  <a:srgbClr val="FFFFFF"/>
                </a:highlight>
                <a:latin typeface="Lato Black"/>
                <a:ea typeface="Lato Black"/>
                <a:cs typeface="Lato Black"/>
                <a:sym typeface="Lato Black"/>
              </a:rPr>
              <a:t>“If you have come to help </a:t>
            </a:r>
            <a:br>
              <a:rPr lang="en" sz="2800">
                <a:highlight>
                  <a:srgbClr val="FFFFFF"/>
                </a:highlight>
                <a:latin typeface="Lato Black"/>
                <a:ea typeface="Lato Black"/>
                <a:cs typeface="Lato Black"/>
                <a:sym typeface="Lato Black"/>
              </a:rPr>
            </a:br>
            <a:r>
              <a:rPr lang="en" sz="2800">
                <a:highlight>
                  <a:srgbClr val="FFFFFF"/>
                </a:highlight>
                <a:latin typeface="Lato Black"/>
                <a:ea typeface="Lato Black"/>
                <a:cs typeface="Lato Black"/>
                <a:sym typeface="Lato Black"/>
              </a:rPr>
              <a:t>me, you are wasting your time. If you have come because your liberation is bound up with mine, then </a:t>
            </a:r>
            <a:br>
              <a:rPr lang="en" sz="2800">
                <a:highlight>
                  <a:srgbClr val="FFFFFF"/>
                </a:highlight>
                <a:latin typeface="Lato Black"/>
                <a:ea typeface="Lato Black"/>
                <a:cs typeface="Lato Black"/>
                <a:sym typeface="Lato Black"/>
              </a:rPr>
            </a:br>
            <a:r>
              <a:rPr lang="en" sz="2800">
                <a:highlight>
                  <a:srgbClr val="FFFFFF"/>
                </a:highlight>
                <a:latin typeface="Lato Black"/>
                <a:ea typeface="Lato Black"/>
                <a:cs typeface="Lato Black"/>
                <a:sym typeface="Lato Black"/>
              </a:rPr>
              <a:t>let us work together.”</a:t>
            </a:r>
            <a:endParaRPr sz="2800">
              <a:highlight>
                <a:srgbClr val="FFFFFF"/>
              </a:highlight>
              <a:latin typeface="Lato Black"/>
              <a:ea typeface="Lato Black"/>
              <a:cs typeface="Lato Black"/>
              <a:sym typeface="Lato Black"/>
            </a:endParaRPr>
          </a:p>
          <a:p>
            <a:pPr indent="0" lvl="0" marL="0" rtl="0" algn="l">
              <a:lnSpc>
                <a:spcPct val="115000"/>
              </a:lnSpc>
              <a:spcBef>
                <a:spcPts val="0"/>
              </a:spcBef>
              <a:spcAft>
                <a:spcPts val="0"/>
              </a:spcAft>
              <a:buSzPts val="1800"/>
              <a:buNone/>
            </a:pPr>
            <a:r>
              <a:t/>
            </a:r>
            <a:endParaRPr sz="1000">
              <a:solidFill>
                <a:srgbClr val="820263"/>
              </a:solidFill>
              <a:highlight>
                <a:srgbClr val="FFFFFF"/>
              </a:highlight>
              <a:latin typeface="Lato Black"/>
              <a:ea typeface="Lato Black"/>
              <a:cs typeface="Lato Black"/>
              <a:sym typeface="Lato Black"/>
            </a:endParaRPr>
          </a:p>
          <a:p>
            <a:pPr indent="0" lvl="0" marL="0" rtl="0" algn="l">
              <a:lnSpc>
                <a:spcPct val="115000"/>
              </a:lnSpc>
              <a:spcBef>
                <a:spcPts val="0"/>
              </a:spcBef>
              <a:spcAft>
                <a:spcPts val="0"/>
              </a:spcAft>
              <a:buSzPts val="1800"/>
              <a:buNone/>
            </a:pPr>
            <a:r>
              <a:rPr b="1" i="1" lang="en" sz="2800" u="sng">
                <a:solidFill>
                  <a:srgbClr val="820263"/>
                </a:solidFill>
                <a:hlinkClick r:id="rId3">
                  <a:extLst>
                    <a:ext uri="{A12FA001-AC4F-418D-AE19-62706E023703}">
                      <ahyp:hlinkClr val="tx"/>
                    </a:ext>
                  </a:extLst>
                </a:hlinkClick>
              </a:rPr>
              <a:t>Lila Watson</a:t>
            </a:r>
            <a:r>
              <a:rPr b="1" i="1" lang="en" sz="2800">
                <a:solidFill>
                  <a:srgbClr val="820263"/>
                </a:solidFill>
              </a:rPr>
              <a:t> Aboriginal activist</a:t>
            </a:r>
            <a:endParaRPr b="1" i="1" sz="2800">
              <a:solidFill>
                <a:srgbClr val="820263"/>
              </a:solidFill>
            </a:endParaRPr>
          </a:p>
        </p:txBody>
      </p:sp>
      <p:pic>
        <p:nvPicPr>
          <p:cNvPr descr="Fair maps rally help at the Supreme Court building, Podium sign reads &quot;Fair Maps. Crowd is assembled and holding many signs, anti-gerrymandering, fair maps, and cutouts showing large scale gerrymandered districts. The rally is a partnership across multiple nonpartisan groups and includes the League of Women Voters." id="335" name="Google Shape;335;p14" title="National Fair Maps Rally"/>
          <p:cNvPicPr preferRelativeResize="0"/>
          <p:nvPr/>
        </p:nvPicPr>
        <p:blipFill rotWithShape="1">
          <a:blip r:embed="rId4">
            <a:alphaModFix/>
          </a:blip>
          <a:srcRect b="0" l="14913" r="26136" t="0"/>
          <a:stretch/>
        </p:blipFill>
        <p:spPr>
          <a:xfrm>
            <a:off x="5257500" y="1993825"/>
            <a:ext cx="3886500" cy="4024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5"/>
          <p:cNvSpPr txBox="1"/>
          <p:nvPr>
            <p:ph type="title"/>
          </p:nvPr>
        </p:nvSpPr>
        <p:spPr>
          <a:xfrm>
            <a:off x="265500" y="3428999"/>
            <a:ext cx="4045200" cy="29385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200"/>
              <a:buNone/>
            </a:pPr>
            <a:r>
              <a:rPr lang="en">
                <a:latin typeface="Lato Black"/>
                <a:ea typeface="Lato Black"/>
                <a:cs typeface="Lato Black"/>
                <a:sym typeface="Lato Black"/>
              </a:rPr>
              <a:t>Inclusion</a:t>
            </a:r>
            <a:endParaRPr>
              <a:latin typeface="Lato Black"/>
              <a:ea typeface="Lato Black"/>
              <a:cs typeface="Lato Black"/>
              <a:sym typeface="Lato Black"/>
            </a:endParaRPr>
          </a:p>
          <a:p>
            <a:pPr indent="0" lvl="0" marL="0" rtl="0" algn="l">
              <a:lnSpc>
                <a:spcPct val="100000"/>
              </a:lnSpc>
              <a:spcBef>
                <a:spcPts val="0"/>
              </a:spcBef>
              <a:spcAft>
                <a:spcPts val="0"/>
              </a:spcAft>
              <a:buSzPts val="4200"/>
              <a:buNone/>
            </a:pPr>
            <a:r>
              <a:rPr lang="en">
                <a:latin typeface="Lato Black"/>
                <a:ea typeface="Lato Black"/>
                <a:cs typeface="Lato Black"/>
                <a:sym typeface="Lato Black"/>
              </a:rPr>
              <a:t>Group Problem Solving</a:t>
            </a:r>
            <a:endParaRPr>
              <a:latin typeface="Lato Black"/>
              <a:ea typeface="Lato Black"/>
              <a:cs typeface="Lato Black"/>
              <a:sym typeface="Lato Black"/>
            </a:endParaRPr>
          </a:p>
          <a:p>
            <a:pPr indent="0" lvl="0" marL="0" rtl="0" algn="l">
              <a:lnSpc>
                <a:spcPct val="100000"/>
              </a:lnSpc>
              <a:spcBef>
                <a:spcPts val="0"/>
              </a:spcBef>
              <a:spcAft>
                <a:spcPts val="0"/>
              </a:spcAft>
              <a:buSzPts val="4200"/>
              <a:buNone/>
            </a:pPr>
            <a:r>
              <a:t/>
            </a:r>
            <a:endParaRPr/>
          </a:p>
        </p:txBody>
      </p:sp>
      <p:sp>
        <p:nvSpPr>
          <p:cNvPr id="341" name="Google Shape;341;p15"/>
          <p:cNvSpPr txBox="1"/>
          <p:nvPr>
            <p:ph idx="1" type="subTitle"/>
          </p:nvPr>
        </p:nvSpPr>
        <p:spPr>
          <a:xfrm>
            <a:off x="4787100" y="457199"/>
            <a:ext cx="4045200" cy="558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2100"/>
              <a:buNone/>
            </a:pPr>
            <a:r>
              <a:rPr lang="en" sz="2800">
                <a:latin typeface="Lato Black"/>
                <a:ea typeface="Lato Black"/>
                <a:cs typeface="Lato Black"/>
                <a:sym typeface="Lato Black"/>
              </a:rPr>
              <a:t>2 Scenarios, 3 </a:t>
            </a:r>
            <a:r>
              <a:rPr lang="en" sz="2800">
                <a:latin typeface="Lato Black"/>
                <a:ea typeface="Lato Black"/>
                <a:cs typeface="Lato Black"/>
                <a:sym typeface="Lato Black"/>
              </a:rPr>
              <a:t>Steps:</a:t>
            </a:r>
            <a:endParaRPr sz="2800">
              <a:latin typeface="Lato Black"/>
              <a:ea typeface="Lato Black"/>
              <a:cs typeface="Lato Black"/>
              <a:sym typeface="Lato Black"/>
            </a:endParaRPr>
          </a:p>
          <a:p>
            <a:pPr indent="-406400" lvl="0" marL="457200" rtl="0" algn="l">
              <a:lnSpc>
                <a:spcPct val="115000"/>
              </a:lnSpc>
              <a:spcBef>
                <a:spcPts val="0"/>
              </a:spcBef>
              <a:spcAft>
                <a:spcPts val="0"/>
              </a:spcAft>
              <a:buSzPts val="2800"/>
              <a:buAutoNum type="arabicPeriod"/>
            </a:pPr>
            <a:r>
              <a:rPr b="1" lang="en" sz="2800"/>
              <a:t>Read </a:t>
            </a:r>
            <a:r>
              <a:rPr b="1" lang="en" sz="2800"/>
              <a:t>scenario A and scenario B as a group. </a:t>
            </a:r>
            <a:endParaRPr b="1" sz="2800"/>
          </a:p>
          <a:p>
            <a:pPr indent="-406400" lvl="0" marL="457200" rtl="0" algn="l">
              <a:lnSpc>
                <a:spcPct val="115000"/>
              </a:lnSpc>
              <a:spcBef>
                <a:spcPts val="0"/>
              </a:spcBef>
              <a:spcAft>
                <a:spcPts val="0"/>
              </a:spcAft>
              <a:buSzPts val="2800"/>
              <a:buAutoNum type="arabicPeriod"/>
            </a:pPr>
            <a:r>
              <a:rPr b="1" lang="en" sz="2800"/>
              <a:t>Groups break into sub-groups of 2-4 </a:t>
            </a:r>
            <a:endParaRPr b="1" sz="2800"/>
          </a:p>
          <a:p>
            <a:pPr indent="0" lvl="0" marL="457200" rtl="0" algn="l">
              <a:lnSpc>
                <a:spcPct val="115000"/>
              </a:lnSpc>
              <a:spcBef>
                <a:spcPts val="0"/>
              </a:spcBef>
              <a:spcAft>
                <a:spcPts val="0"/>
              </a:spcAft>
              <a:buSzPts val="2100"/>
              <a:buNone/>
            </a:pPr>
            <a:r>
              <a:rPr b="1" lang="en" sz="2800"/>
              <a:t>(or break out rooms </a:t>
            </a:r>
            <a:br>
              <a:rPr b="1" lang="en" sz="2800"/>
            </a:br>
            <a:r>
              <a:rPr b="1" lang="en" sz="2800"/>
              <a:t>on Zoom) to discuss</a:t>
            </a:r>
            <a:endParaRPr b="1" sz="2800"/>
          </a:p>
          <a:p>
            <a:pPr indent="457200" lvl="0" marL="0" rtl="0" algn="l">
              <a:lnSpc>
                <a:spcPct val="115000"/>
              </a:lnSpc>
              <a:spcBef>
                <a:spcPts val="0"/>
              </a:spcBef>
              <a:spcAft>
                <a:spcPts val="0"/>
              </a:spcAft>
              <a:buSzPts val="2100"/>
              <a:buNone/>
            </a:pPr>
            <a:r>
              <a:rPr b="1" lang="en" sz="2800"/>
              <a:t>Questions.</a:t>
            </a:r>
            <a:endParaRPr b="1" sz="2800"/>
          </a:p>
          <a:p>
            <a:pPr indent="0" lvl="0" marL="0" rtl="0" algn="l">
              <a:lnSpc>
                <a:spcPct val="115000"/>
              </a:lnSpc>
              <a:spcBef>
                <a:spcPts val="0"/>
              </a:spcBef>
              <a:spcAft>
                <a:spcPts val="0"/>
              </a:spcAft>
              <a:buSzPts val="2100"/>
              <a:buNone/>
            </a:pPr>
            <a:r>
              <a:rPr b="1" lang="en" sz="2800"/>
              <a:t>3.  Return to main </a:t>
            </a:r>
            <a:endParaRPr b="1" sz="2800"/>
          </a:p>
          <a:p>
            <a:pPr indent="457200" lvl="0" marL="0" rtl="0" algn="l">
              <a:lnSpc>
                <a:spcPct val="115000"/>
              </a:lnSpc>
              <a:spcBef>
                <a:spcPts val="0"/>
              </a:spcBef>
              <a:spcAft>
                <a:spcPts val="0"/>
              </a:spcAft>
              <a:buSzPts val="2100"/>
              <a:buNone/>
            </a:pPr>
            <a:r>
              <a:rPr b="1" lang="en" sz="2800"/>
              <a:t>group  to share </a:t>
            </a:r>
            <a:endParaRPr b="1" sz="2800"/>
          </a:p>
          <a:p>
            <a:pPr indent="457200" lvl="0" marL="0" rtl="0" algn="l">
              <a:lnSpc>
                <a:spcPct val="115000"/>
              </a:lnSpc>
              <a:spcBef>
                <a:spcPts val="0"/>
              </a:spcBef>
              <a:spcAft>
                <a:spcPts val="0"/>
              </a:spcAft>
              <a:buSzPts val="2100"/>
              <a:buNone/>
            </a:pPr>
            <a:r>
              <a:rPr b="1" lang="en" sz="2800"/>
              <a:t>responses. </a:t>
            </a:r>
            <a:endParaRPr b="1" sz="2800"/>
          </a:p>
          <a:p>
            <a:pPr indent="0" lvl="0" marL="0" rtl="0" algn="l">
              <a:lnSpc>
                <a:spcPct val="115000"/>
              </a:lnSpc>
              <a:spcBef>
                <a:spcPts val="0"/>
              </a:spcBef>
              <a:spcAft>
                <a:spcPts val="0"/>
              </a:spcAft>
              <a:buSzPts val="2100"/>
              <a:buNone/>
            </a:pPr>
            <a:r>
              <a:t/>
            </a:r>
            <a:endParaRPr b="1" sz="2800"/>
          </a:p>
          <a:p>
            <a:pPr indent="0" lvl="0" marL="0" rtl="0" algn="l">
              <a:lnSpc>
                <a:spcPct val="115000"/>
              </a:lnSpc>
              <a:spcBef>
                <a:spcPts val="0"/>
              </a:spcBef>
              <a:spcAft>
                <a:spcPts val="0"/>
              </a:spcAft>
              <a:buSzPts val="2100"/>
              <a:buNone/>
            </a:pPr>
            <a:r>
              <a:t/>
            </a:r>
            <a:endParaRPr b="1" sz="2800"/>
          </a:p>
        </p:txBody>
      </p:sp>
      <p:sp>
        <p:nvSpPr>
          <p:cNvPr id="342" name="Google Shape;342;p15"/>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43" name="Google Shape;343;p15"/>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DEI</a:t>
            </a:r>
            <a:endParaRPr/>
          </a:p>
        </p:txBody>
      </p:sp>
      <p:pic>
        <p:nvPicPr>
          <p:cNvPr descr="A diverse group discussing ideas." id="344" name="Google Shape;344;p15"/>
          <p:cNvPicPr preferRelativeResize="0"/>
          <p:nvPr/>
        </p:nvPicPr>
        <p:blipFill>
          <a:blip r:embed="rId3">
            <a:alphaModFix/>
          </a:blip>
          <a:stretch>
            <a:fillRect/>
          </a:stretch>
        </p:blipFill>
        <p:spPr>
          <a:xfrm>
            <a:off x="0" y="4"/>
            <a:ext cx="4572001" cy="3047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16"/>
          <p:cNvSpPr txBox="1"/>
          <p:nvPr>
            <p:ph type="title"/>
          </p:nvPr>
        </p:nvSpPr>
        <p:spPr>
          <a:xfrm>
            <a:off x="296600" y="3702250"/>
            <a:ext cx="4521600" cy="34275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200"/>
              <a:buNone/>
            </a:pPr>
            <a:r>
              <a:rPr lang="en" sz="3500">
                <a:latin typeface="Lato Black"/>
                <a:ea typeface="Lato Black"/>
                <a:cs typeface="Lato Black"/>
                <a:sym typeface="Lato Black"/>
              </a:rPr>
              <a:t>LWV DEI tools:</a:t>
            </a:r>
            <a:r>
              <a:rPr lang="en" sz="3500">
                <a:solidFill>
                  <a:srgbClr val="520C50"/>
                </a:solidFill>
                <a:latin typeface="Lato Black"/>
                <a:ea typeface="Lato Black"/>
                <a:cs typeface="Lato Black"/>
                <a:sym typeface="Lato Black"/>
              </a:rPr>
              <a:t> </a:t>
            </a:r>
            <a:br>
              <a:rPr lang="en" sz="3500">
                <a:solidFill>
                  <a:srgbClr val="520C50"/>
                </a:solidFill>
                <a:latin typeface="Lato Black"/>
                <a:ea typeface="Lato Black"/>
                <a:cs typeface="Lato Black"/>
                <a:sym typeface="Lato Black"/>
              </a:rPr>
            </a:br>
            <a:r>
              <a:rPr lang="en" sz="3500">
                <a:solidFill>
                  <a:srgbClr val="520C50"/>
                </a:solidFill>
                <a:latin typeface="Lato Black"/>
                <a:ea typeface="Lato Black"/>
                <a:cs typeface="Lato Black"/>
                <a:sym typeface="Lato Black"/>
              </a:rPr>
              <a:t>Next steps for advancing </a:t>
            </a:r>
            <a:endParaRPr sz="3500">
              <a:solidFill>
                <a:srgbClr val="520C50"/>
              </a:solidFill>
              <a:latin typeface="Lato Black"/>
              <a:ea typeface="Lato Black"/>
              <a:cs typeface="Lato Black"/>
              <a:sym typeface="Lato Black"/>
            </a:endParaRPr>
          </a:p>
          <a:p>
            <a:pPr indent="0" lvl="0" marL="0" rtl="0" algn="l">
              <a:lnSpc>
                <a:spcPct val="100000"/>
              </a:lnSpc>
              <a:spcBef>
                <a:spcPts val="0"/>
              </a:spcBef>
              <a:spcAft>
                <a:spcPts val="0"/>
              </a:spcAft>
              <a:buSzPts val="4200"/>
              <a:buNone/>
            </a:pPr>
            <a:r>
              <a:rPr lang="en" sz="3500">
                <a:solidFill>
                  <a:srgbClr val="520C50"/>
                </a:solidFill>
                <a:latin typeface="Lato Black"/>
                <a:ea typeface="Lato Black"/>
                <a:cs typeface="Lato Black"/>
                <a:sym typeface="Lato Black"/>
              </a:rPr>
              <a:t>inclusion</a:t>
            </a:r>
            <a:endParaRPr sz="3800">
              <a:solidFill>
                <a:srgbClr val="520C50"/>
              </a:solidFill>
              <a:latin typeface="Lato Black"/>
              <a:ea typeface="Lato Black"/>
              <a:cs typeface="Lato Black"/>
              <a:sym typeface="Lato Black"/>
            </a:endParaRPr>
          </a:p>
        </p:txBody>
      </p:sp>
      <p:sp>
        <p:nvSpPr>
          <p:cNvPr id="350" name="Google Shape;350;p16"/>
          <p:cNvSpPr txBox="1"/>
          <p:nvPr>
            <p:ph idx="1" type="subTitle"/>
          </p:nvPr>
        </p:nvSpPr>
        <p:spPr>
          <a:xfrm>
            <a:off x="4787100" y="265975"/>
            <a:ext cx="4045200" cy="273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800"/>
              <a:t>• </a:t>
            </a:r>
            <a:r>
              <a:rPr b="1" lang="en" sz="2800"/>
              <a:t>solve problems</a:t>
            </a:r>
            <a:endParaRPr b="1" sz="2800"/>
          </a:p>
          <a:p>
            <a:pPr indent="0" lvl="0" marL="0" rtl="0" algn="l">
              <a:lnSpc>
                <a:spcPct val="115000"/>
              </a:lnSpc>
              <a:spcBef>
                <a:spcPts val="0"/>
              </a:spcBef>
              <a:spcAft>
                <a:spcPts val="0"/>
              </a:spcAft>
              <a:buSzPts val="2100"/>
              <a:buNone/>
            </a:pPr>
            <a:r>
              <a:rPr b="1" lang="en" sz="2800"/>
              <a:t>• build welcoming </a:t>
            </a:r>
            <a:endParaRPr b="1" sz="2800"/>
          </a:p>
          <a:p>
            <a:pPr indent="0" lvl="0" marL="0" rtl="0" algn="l">
              <a:lnSpc>
                <a:spcPct val="115000"/>
              </a:lnSpc>
              <a:spcBef>
                <a:spcPts val="0"/>
              </a:spcBef>
              <a:spcAft>
                <a:spcPts val="0"/>
              </a:spcAft>
              <a:buSzPts val="2100"/>
              <a:buNone/>
            </a:pPr>
            <a:r>
              <a:rPr b="1" lang="en" sz="2800"/>
              <a:t>events and practices</a:t>
            </a:r>
            <a:endParaRPr b="1" sz="2800"/>
          </a:p>
          <a:p>
            <a:pPr indent="0" lvl="0" marL="0" rtl="0" algn="l">
              <a:lnSpc>
                <a:spcPct val="115000"/>
              </a:lnSpc>
              <a:spcBef>
                <a:spcPts val="0"/>
              </a:spcBef>
              <a:spcAft>
                <a:spcPts val="0"/>
              </a:spcAft>
              <a:buSzPts val="2100"/>
              <a:buNone/>
            </a:pPr>
            <a:r>
              <a:rPr b="1" lang="en" sz="2800"/>
              <a:t>•support an inclusive     League environment</a:t>
            </a:r>
            <a:endParaRPr b="1" sz="2800"/>
          </a:p>
        </p:txBody>
      </p:sp>
      <p:sp>
        <p:nvSpPr>
          <p:cNvPr id="351" name="Google Shape;351;p16"/>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52" name="Google Shape;352;p16"/>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DEI</a:t>
            </a:r>
            <a:endParaRPr/>
          </a:p>
        </p:txBody>
      </p:sp>
      <p:pic>
        <p:nvPicPr>
          <p:cNvPr descr="reception table in a large lobby. Participants are registering for a public event" id="353" name="Google Shape;353;p16"/>
          <p:cNvPicPr preferRelativeResize="0"/>
          <p:nvPr/>
        </p:nvPicPr>
        <p:blipFill rotWithShape="1">
          <a:blip r:embed="rId3">
            <a:alphaModFix/>
          </a:blip>
          <a:srcRect b="17901" l="0" r="0" t="12114"/>
          <a:stretch/>
        </p:blipFill>
        <p:spPr>
          <a:xfrm>
            <a:off x="4572000" y="3520975"/>
            <a:ext cx="4572001" cy="2798250"/>
          </a:xfrm>
          <a:prstGeom prst="rect">
            <a:avLst/>
          </a:prstGeom>
          <a:noFill/>
          <a:ln>
            <a:noFill/>
          </a:ln>
        </p:spPr>
      </p:pic>
      <p:pic>
        <p:nvPicPr>
          <p:cNvPr descr="Woman speaking at a podium, two other people waiting in line to speak" id="354" name="Google Shape;354;p16"/>
          <p:cNvPicPr preferRelativeResize="0"/>
          <p:nvPr/>
        </p:nvPicPr>
        <p:blipFill rotWithShape="1">
          <a:blip r:embed="rId4">
            <a:alphaModFix/>
          </a:blip>
          <a:srcRect b="23399" l="10333" r="26773" t="3931"/>
          <a:stretch/>
        </p:blipFill>
        <p:spPr>
          <a:xfrm>
            <a:off x="0" y="0"/>
            <a:ext cx="4572001" cy="35209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7"/>
          <p:cNvSpPr txBox="1"/>
          <p:nvPr>
            <p:ph type="title"/>
          </p:nvPr>
        </p:nvSpPr>
        <p:spPr>
          <a:xfrm>
            <a:off x="357000" y="451325"/>
            <a:ext cx="7829700" cy="901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200"/>
              <a:buNone/>
            </a:pPr>
            <a:r>
              <a:rPr lang="en"/>
              <a:t>Conclusion and Call to </a:t>
            </a:r>
            <a:r>
              <a:rPr lang="en"/>
              <a:t>Action</a:t>
            </a:r>
            <a:endParaRPr/>
          </a:p>
        </p:txBody>
      </p:sp>
      <p:sp>
        <p:nvSpPr>
          <p:cNvPr id="360" name="Google Shape;360;p17"/>
          <p:cNvSpPr txBox="1"/>
          <p:nvPr>
            <p:ph idx="1" type="body"/>
          </p:nvPr>
        </p:nvSpPr>
        <p:spPr>
          <a:xfrm>
            <a:off x="351800" y="1869825"/>
            <a:ext cx="7865400" cy="4228800"/>
          </a:xfrm>
          <a:prstGeom prst="rect">
            <a:avLst/>
          </a:prstGeom>
          <a:noFill/>
          <a:ln>
            <a:noFill/>
          </a:ln>
        </p:spPr>
        <p:txBody>
          <a:bodyPr anchorCtr="0" anchor="t" bIns="91425" lIns="91425" spcFirstLastPara="1" rIns="91425" wrap="square" tIns="91425">
            <a:noAutofit/>
          </a:bodyPr>
          <a:lstStyle/>
          <a:p>
            <a:pPr indent="-406400" lvl="0" marL="457200" rtl="0" algn="l">
              <a:lnSpc>
                <a:spcPct val="115000"/>
              </a:lnSpc>
              <a:spcBef>
                <a:spcPts val="0"/>
              </a:spcBef>
              <a:spcAft>
                <a:spcPts val="0"/>
              </a:spcAft>
              <a:buSzPts val="2800"/>
              <a:buChar char="●"/>
            </a:pPr>
            <a:r>
              <a:rPr b="1" lang="en" sz="2800"/>
              <a:t>How are diversity, equity, and inclusion interconnected?</a:t>
            </a:r>
            <a:endParaRPr b="1" sz="2800"/>
          </a:p>
          <a:p>
            <a:pPr indent="0" lvl="0" marL="0" rtl="0" algn="l">
              <a:lnSpc>
                <a:spcPct val="115000"/>
              </a:lnSpc>
              <a:spcBef>
                <a:spcPts val="0"/>
              </a:spcBef>
              <a:spcAft>
                <a:spcPts val="0"/>
              </a:spcAft>
              <a:buSzPts val="1018"/>
              <a:buNone/>
            </a:pPr>
            <a:r>
              <a:t/>
            </a:r>
            <a:endParaRPr b="1" sz="1500"/>
          </a:p>
          <a:p>
            <a:pPr indent="-406400" lvl="0" marL="457200" rtl="0" algn="l">
              <a:lnSpc>
                <a:spcPct val="115000"/>
              </a:lnSpc>
              <a:spcBef>
                <a:spcPts val="0"/>
              </a:spcBef>
              <a:spcAft>
                <a:spcPts val="0"/>
              </a:spcAft>
              <a:buSzPts val="2800"/>
              <a:buChar char="●"/>
            </a:pPr>
            <a:r>
              <a:rPr b="1" lang="en" sz="2800"/>
              <a:t>How will inclusive practices support the mission of your League?</a:t>
            </a:r>
            <a:endParaRPr b="1" sz="2800"/>
          </a:p>
          <a:p>
            <a:pPr indent="0" lvl="0" marL="0" rtl="0" algn="l">
              <a:lnSpc>
                <a:spcPct val="115000"/>
              </a:lnSpc>
              <a:spcBef>
                <a:spcPts val="0"/>
              </a:spcBef>
              <a:spcAft>
                <a:spcPts val="0"/>
              </a:spcAft>
              <a:buSzPts val="1018"/>
              <a:buNone/>
            </a:pPr>
            <a:r>
              <a:t/>
            </a:r>
            <a:endParaRPr b="1" sz="1500"/>
          </a:p>
          <a:p>
            <a:pPr indent="-406400" lvl="0" marL="457200" rtl="0" algn="l">
              <a:lnSpc>
                <a:spcPct val="115000"/>
              </a:lnSpc>
              <a:spcBef>
                <a:spcPts val="0"/>
              </a:spcBef>
              <a:spcAft>
                <a:spcPts val="0"/>
              </a:spcAft>
              <a:buSzPts val="2800"/>
              <a:buChar char="●"/>
            </a:pPr>
            <a:r>
              <a:rPr b="1" lang="en" sz="2800"/>
              <a:t>What inclusive practices will your League embrace to ensure that all members and visitors experience a real sense of belonging? </a:t>
            </a:r>
            <a:endParaRPr b="1" sz="2800"/>
          </a:p>
          <a:p>
            <a:pPr indent="0" lvl="0" marL="0" rtl="0" algn="ctr">
              <a:lnSpc>
                <a:spcPct val="115000"/>
              </a:lnSpc>
              <a:spcBef>
                <a:spcPts val="0"/>
              </a:spcBef>
              <a:spcAft>
                <a:spcPts val="0"/>
              </a:spcAft>
              <a:buSzPts val="1018"/>
              <a:buNone/>
            </a:pPr>
            <a:r>
              <a:t/>
            </a:r>
            <a:endParaRPr sz="2800">
              <a:latin typeface="Lato Black"/>
              <a:ea typeface="Lato Black"/>
              <a:cs typeface="Lato Black"/>
              <a:sym typeface="Lato Black"/>
            </a:endParaRPr>
          </a:p>
        </p:txBody>
      </p:sp>
      <p:sp>
        <p:nvSpPr>
          <p:cNvPr id="361" name="Google Shape;361;p17"/>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62" name="Google Shape;362;p17"/>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DEI</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18"/>
          <p:cNvSpPr txBox="1"/>
          <p:nvPr>
            <p:ph type="title"/>
          </p:nvPr>
        </p:nvSpPr>
        <p:spPr>
          <a:xfrm>
            <a:off x="357000" y="451325"/>
            <a:ext cx="8475300" cy="901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References and Additional Resources</a:t>
            </a:r>
            <a:endParaRPr/>
          </a:p>
        </p:txBody>
      </p:sp>
      <p:sp>
        <p:nvSpPr>
          <p:cNvPr id="368" name="Google Shape;368;p18"/>
          <p:cNvSpPr txBox="1"/>
          <p:nvPr>
            <p:ph idx="1" type="body"/>
          </p:nvPr>
        </p:nvSpPr>
        <p:spPr>
          <a:xfrm>
            <a:off x="325850" y="1717425"/>
            <a:ext cx="8665800" cy="472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500"/>
              <a:t>DEI </a:t>
            </a:r>
            <a:r>
              <a:rPr lang="en" sz="2500" u="sng">
                <a:solidFill>
                  <a:srgbClr val="1155CC"/>
                </a:solidFill>
                <a:hlinkClick r:id="rId3">
                  <a:extLst>
                    <a:ext uri="{A12FA001-AC4F-418D-AE19-62706E023703}">
                      <ahyp:hlinkClr val="tx"/>
                    </a:ext>
                  </a:extLst>
                </a:hlinkClick>
              </a:rPr>
              <a:t>Definitions</a:t>
            </a:r>
            <a:r>
              <a:rPr lang="en" sz="2500"/>
              <a:t>: Diversity, Equity, Inclusion</a:t>
            </a:r>
            <a:endParaRPr sz="2500"/>
          </a:p>
          <a:p>
            <a:pPr indent="0" lvl="0" marL="0" rtl="0" algn="l">
              <a:lnSpc>
                <a:spcPct val="115000"/>
              </a:lnSpc>
              <a:spcBef>
                <a:spcPts val="0"/>
              </a:spcBef>
              <a:spcAft>
                <a:spcPts val="0"/>
              </a:spcAft>
              <a:buClr>
                <a:schemeClr val="dk1"/>
              </a:buClr>
              <a:buSzPts val="1100"/>
              <a:buFont typeface="Arial"/>
              <a:buNone/>
            </a:pPr>
            <a:r>
              <a:rPr lang="en" sz="2500" u="sng">
                <a:solidFill>
                  <a:srgbClr val="1155CC"/>
                </a:solidFill>
                <a:hlinkClick r:id="rId4">
                  <a:extLst>
                    <a:ext uri="{A12FA001-AC4F-418D-AE19-62706E023703}">
                      <ahyp:hlinkClr val="tx"/>
                    </a:ext>
                  </a:extLst>
                </a:hlinkClick>
              </a:rPr>
              <a:t>DEI Lens </a:t>
            </a:r>
            <a:r>
              <a:rPr lang="en" sz="2500"/>
              <a:t>What to ask when  examining  your League work</a:t>
            </a:r>
            <a:endParaRPr sz="2500"/>
          </a:p>
          <a:p>
            <a:pPr indent="0" lvl="0" marL="0" rtl="0" algn="l">
              <a:lnSpc>
                <a:spcPct val="115000"/>
              </a:lnSpc>
              <a:spcBef>
                <a:spcPts val="0"/>
              </a:spcBef>
              <a:spcAft>
                <a:spcPts val="0"/>
              </a:spcAft>
              <a:buClr>
                <a:schemeClr val="dk1"/>
              </a:buClr>
              <a:buSzPts val="1100"/>
              <a:buFont typeface="Arial"/>
              <a:buNone/>
            </a:pPr>
            <a:r>
              <a:rPr lang="en" sz="2500" u="sng">
                <a:solidFill>
                  <a:srgbClr val="1155CC"/>
                </a:solidFill>
                <a:hlinkClick r:id="rId5">
                  <a:extLst>
                    <a:ext uri="{A12FA001-AC4F-418D-AE19-62706E023703}">
                      <ahyp:hlinkClr val="tx"/>
                    </a:ext>
                  </a:extLst>
                </a:hlinkClick>
              </a:rPr>
              <a:t>Recentering Justice Work</a:t>
            </a:r>
            <a:r>
              <a:rPr lang="en" sz="2500"/>
              <a:t> - Guidelines for Change</a:t>
            </a:r>
            <a:br>
              <a:rPr lang="en" sz="2500"/>
            </a:br>
            <a:r>
              <a:rPr lang="en" sz="2500" u="sng">
                <a:solidFill>
                  <a:srgbClr val="005596"/>
                </a:solidFill>
                <a:hlinkClick r:id="rId6">
                  <a:extLst>
                    <a:ext uri="{A12FA001-AC4F-418D-AE19-62706E023703}">
                      <ahyp:hlinkClr val="tx"/>
                    </a:ext>
                  </a:extLst>
                </a:hlinkClick>
              </a:rPr>
              <a:t>Audre Lorde </a:t>
            </a:r>
            <a:r>
              <a:rPr lang="en" sz="2500"/>
              <a:t>- Activist, writer, poet</a:t>
            </a:r>
            <a:endParaRPr sz="2500"/>
          </a:p>
          <a:p>
            <a:pPr indent="0" lvl="0" marL="0" rtl="0" algn="l">
              <a:lnSpc>
                <a:spcPct val="115000"/>
              </a:lnSpc>
              <a:spcBef>
                <a:spcPts val="0"/>
              </a:spcBef>
              <a:spcAft>
                <a:spcPts val="0"/>
              </a:spcAft>
              <a:buClr>
                <a:schemeClr val="dk1"/>
              </a:buClr>
              <a:buSzPts val="1100"/>
              <a:buFont typeface="Arial"/>
              <a:buNone/>
            </a:pPr>
            <a:r>
              <a:rPr lang="en" sz="2500" u="sng">
                <a:solidFill>
                  <a:srgbClr val="1155CC"/>
                </a:solidFill>
                <a:hlinkClick r:id="rId7">
                  <a:extLst>
                    <a:ext uri="{A12FA001-AC4F-418D-AE19-62706E023703}">
                      <ahyp:hlinkClr val="tx"/>
                    </a:ext>
                  </a:extLst>
                </a:hlinkClick>
              </a:rPr>
              <a:t>Lila Watson</a:t>
            </a:r>
            <a:r>
              <a:rPr lang="en" sz="2500"/>
              <a:t> - Aboriginal activist, her life and story</a:t>
            </a:r>
            <a:endParaRPr sz="2500"/>
          </a:p>
          <a:p>
            <a:pPr indent="0" lvl="0" marL="0" rtl="0" algn="l">
              <a:lnSpc>
                <a:spcPct val="115000"/>
              </a:lnSpc>
              <a:spcBef>
                <a:spcPts val="0"/>
              </a:spcBef>
              <a:spcAft>
                <a:spcPts val="0"/>
              </a:spcAft>
              <a:buClr>
                <a:schemeClr val="dk1"/>
              </a:buClr>
              <a:buSzPts val="1100"/>
              <a:buFont typeface="Arial"/>
              <a:buNone/>
            </a:pPr>
            <a:r>
              <a:rPr lang="en" sz="2500" u="sng">
                <a:solidFill>
                  <a:srgbClr val="1155CC"/>
                </a:solidFill>
                <a:hlinkClick r:id="rId8">
                  <a:extLst>
                    <a:ext uri="{A12FA001-AC4F-418D-AE19-62706E023703}">
                      <ahyp:hlinkClr val="tx"/>
                    </a:ext>
                  </a:extLst>
                </a:hlinkClick>
              </a:rPr>
              <a:t>Verna Myer </a:t>
            </a:r>
            <a:r>
              <a:rPr lang="en" sz="2500"/>
              <a:t>- DEI Learning, </a:t>
            </a:r>
            <a:r>
              <a:rPr lang="en" sz="2500" u="sng">
                <a:solidFill>
                  <a:srgbClr val="1155CC"/>
                </a:solidFill>
                <a:hlinkClick r:id="rId9">
                  <a:extLst>
                    <a:ext uri="{A12FA001-AC4F-418D-AE19-62706E023703}">
                      <ahyp:hlinkClr val="tx"/>
                    </a:ext>
                  </a:extLst>
                </a:hlinkClick>
              </a:rPr>
              <a:t>unconscious bias</a:t>
            </a:r>
            <a:r>
              <a:rPr lang="en" sz="2500"/>
              <a:t> and inclusion</a:t>
            </a:r>
            <a:endParaRPr sz="2500"/>
          </a:p>
          <a:p>
            <a:pPr indent="0" lvl="0" marL="0" rtl="0" algn="l">
              <a:lnSpc>
                <a:spcPct val="115000"/>
              </a:lnSpc>
              <a:spcBef>
                <a:spcPts val="0"/>
              </a:spcBef>
              <a:spcAft>
                <a:spcPts val="0"/>
              </a:spcAft>
              <a:buClr>
                <a:schemeClr val="dk1"/>
              </a:buClr>
              <a:buSzPts val="1100"/>
              <a:buFont typeface="Arial"/>
              <a:buNone/>
            </a:pPr>
            <a:r>
              <a:rPr lang="en" sz="2500"/>
              <a:t>Helen Kim Ho. 2017. </a:t>
            </a:r>
            <a:r>
              <a:rPr i="1" lang="en" sz="2500" u="sng">
                <a:solidFill>
                  <a:srgbClr val="005596"/>
                </a:solidFill>
                <a:hlinkClick r:id="rId10">
                  <a:extLst>
                    <a:ext uri="{A12FA001-AC4F-418D-AE19-62706E023703}">
                      <ahyp:hlinkClr val="tx"/>
                    </a:ext>
                  </a:extLst>
                </a:hlinkClick>
              </a:rPr>
              <a:t>8 Ways People of Color are Tokenized in Nonprofits</a:t>
            </a:r>
            <a:r>
              <a:rPr lang="en" sz="2500" u="sng">
                <a:solidFill>
                  <a:srgbClr val="005596"/>
                </a:solidFill>
                <a:hlinkClick r:id="rId11">
                  <a:extLst>
                    <a:ext uri="{A12FA001-AC4F-418D-AE19-62706E023703}">
                      <ahyp:hlinkClr val="tx"/>
                    </a:ext>
                  </a:extLst>
                </a:hlinkClick>
              </a:rPr>
              <a:t>.</a:t>
            </a:r>
            <a:r>
              <a:rPr lang="en" sz="2500">
                <a:solidFill>
                  <a:srgbClr val="005596"/>
                </a:solidFill>
              </a:rPr>
              <a:t> </a:t>
            </a:r>
            <a:r>
              <a:rPr lang="en" sz="2500"/>
              <a:t> </a:t>
            </a:r>
            <a:endParaRPr sz="2500"/>
          </a:p>
          <a:p>
            <a:pPr indent="0" lvl="0" marL="0" rtl="0" algn="l">
              <a:lnSpc>
                <a:spcPct val="115000"/>
              </a:lnSpc>
              <a:spcBef>
                <a:spcPts val="0"/>
              </a:spcBef>
              <a:spcAft>
                <a:spcPts val="0"/>
              </a:spcAft>
              <a:buClr>
                <a:schemeClr val="dk1"/>
              </a:buClr>
              <a:buSzPts val="1100"/>
              <a:buFont typeface="Arial"/>
              <a:buNone/>
            </a:pPr>
            <a:r>
              <a:rPr lang="en" sz="2500"/>
              <a:t>Peggy McIntosh. 1988. </a:t>
            </a:r>
            <a:r>
              <a:rPr i="1" lang="en" sz="2500" u="sng">
                <a:solidFill>
                  <a:srgbClr val="005596"/>
                </a:solidFill>
                <a:hlinkClick r:id="rId12">
                  <a:extLst>
                    <a:ext uri="{A12FA001-AC4F-418D-AE19-62706E023703}">
                      <ahyp:hlinkClr val="tx"/>
                    </a:ext>
                  </a:extLst>
                </a:hlinkClick>
              </a:rPr>
              <a:t>Unpacking the Invisible Knapsack.</a:t>
            </a:r>
            <a:r>
              <a:rPr i="1" lang="en" sz="2500">
                <a:solidFill>
                  <a:srgbClr val="005596"/>
                </a:solidFill>
              </a:rPr>
              <a:t> </a:t>
            </a:r>
            <a:endParaRPr sz="2500">
              <a:solidFill>
                <a:srgbClr val="005596"/>
              </a:solidFill>
            </a:endParaRPr>
          </a:p>
          <a:p>
            <a:pPr indent="0" lvl="0" marL="0" rtl="0" algn="l">
              <a:lnSpc>
                <a:spcPct val="115000"/>
              </a:lnSpc>
              <a:spcBef>
                <a:spcPts val="0"/>
              </a:spcBef>
              <a:spcAft>
                <a:spcPts val="0"/>
              </a:spcAft>
              <a:buClr>
                <a:schemeClr val="dk1"/>
              </a:buClr>
              <a:buSzPts val="1100"/>
              <a:buFont typeface="Arial"/>
              <a:buNone/>
            </a:pPr>
            <a:r>
              <a:rPr lang="en" sz="2500"/>
              <a:t>LWVPA Equity Initiative </a:t>
            </a:r>
            <a:r>
              <a:rPr lang="en" sz="2500" u="sng">
                <a:solidFill>
                  <a:srgbClr val="005596"/>
                </a:solidFill>
                <a:hlinkClick r:id="rId13">
                  <a:extLst>
                    <a:ext uri="{A12FA001-AC4F-418D-AE19-62706E023703}">
                      <ahyp:hlinkClr val="tx"/>
                    </a:ext>
                  </a:extLst>
                </a:hlinkClick>
              </a:rPr>
              <a:t>Online Resources</a:t>
            </a:r>
            <a:endParaRPr sz="2500">
              <a:solidFill>
                <a:srgbClr val="005596"/>
              </a:solidFill>
            </a:endParaRPr>
          </a:p>
          <a:p>
            <a:pPr indent="0" lvl="0" marL="0" rtl="0" algn="l">
              <a:lnSpc>
                <a:spcPct val="115000"/>
              </a:lnSpc>
              <a:spcBef>
                <a:spcPts val="0"/>
              </a:spcBef>
              <a:spcAft>
                <a:spcPts val="0"/>
              </a:spcAft>
              <a:buSzPts val="1018"/>
              <a:buNone/>
            </a:pPr>
            <a:r>
              <a:t/>
            </a:r>
            <a:endParaRPr sz="2500"/>
          </a:p>
          <a:p>
            <a:pPr indent="0" lvl="0" marL="0" rtl="0" algn="l">
              <a:lnSpc>
                <a:spcPct val="115000"/>
              </a:lnSpc>
              <a:spcBef>
                <a:spcPts val="0"/>
              </a:spcBef>
              <a:spcAft>
                <a:spcPts val="0"/>
              </a:spcAft>
              <a:buSzPts val="1018"/>
              <a:buNone/>
            </a:pPr>
            <a:r>
              <a:t/>
            </a:r>
            <a:endParaRPr sz="2500"/>
          </a:p>
        </p:txBody>
      </p:sp>
      <p:sp>
        <p:nvSpPr>
          <p:cNvPr id="369" name="Google Shape;369;p18"/>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370" name="Google Shape;370;p18"/>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a:t>DEI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sp>
        <p:nvSpPr>
          <p:cNvPr id="221" name="Google Shape;221;p2"/>
          <p:cNvSpPr txBox="1"/>
          <p:nvPr>
            <p:ph idx="12" type="sldNum"/>
          </p:nvPr>
        </p:nvSpPr>
        <p:spPr>
          <a:xfrm>
            <a:off x="0" y="6319225"/>
            <a:ext cx="89448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sz="2300"/>
              <a:t> League of Women Voters of Pennsylvania      </a:t>
            </a:r>
            <a:fld id="{00000000-1234-1234-1234-123412341234}" type="slidenum">
              <a:rPr lang="en" sz="2300"/>
              <a:t>‹#›</a:t>
            </a:fld>
            <a:endParaRPr sz="2300"/>
          </a:p>
        </p:txBody>
      </p:sp>
      <p:sp>
        <p:nvSpPr>
          <p:cNvPr id="222" name="Google Shape;222;p2"/>
          <p:cNvSpPr txBox="1"/>
          <p:nvPr>
            <p:ph idx="4294967295"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sz="2300"/>
              <a:t>DEI </a:t>
            </a:r>
            <a:endParaRPr sz="2300"/>
          </a:p>
        </p:txBody>
      </p:sp>
      <p:sp>
        <p:nvSpPr>
          <p:cNvPr id="223" name="Google Shape;223;p2"/>
          <p:cNvSpPr txBox="1"/>
          <p:nvPr/>
        </p:nvSpPr>
        <p:spPr>
          <a:xfrm>
            <a:off x="387900" y="364800"/>
            <a:ext cx="7267500" cy="14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20">
                <a:solidFill>
                  <a:srgbClr val="005596"/>
                </a:solidFill>
                <a:latin typeface="Lato"/>
                <a:ea typeface="Lato"/>
                <a:cs typeface="Lato"/>
                <a:sym typeface="Lato"/>
              </a:rPr>
              <a:t>Land acknowledgement </a:t>
            </a:r>
            <a:br>
              <a:rPr b="1" lang="en" sz="4020">
                <a:solidFill>
                  <a:srgbClr val="005596"/>
                </a:solidFill>
                <a:latin typeface="Lato"/>
                <a:ea typeface="Lato"/>
                <a:cs typeface="Lato"/>
                <a:sym typeface="Lato"/>
              </a:rPr>
            </a:br>
            <a:r>
              <a:rPr b="1" lang="en" sz="4020">
                <a:solidFill>
                  <a:srgbClr val="005596"/>
                </a:solidFill>
                <a:latin typeface="Lato"/>
                <a:ea typeface="Lato"/>
                <a:cs typeface="Lato"/>
                <a:sym typeface="Lato"/>
              </a:rPr>
              <a:t>for Pennsylvania</a:t>
            </a:r>
            <a:endParaRPr b="1" sz="4020">
              <a:solidFill>
                <a:srgbClr val="005596"/>
              </a:solidFill>
              <a:latin typeface="Lato"/>
              <a:ea typeface="Lato"/>
              <a:cs typeface="Lato"/>
              <a:sym typeface="Lato"/>
            </a:endParaRPr>
          </a:p>
          <a:p>
            <a:pPr indent="0" lvl="0" marL="0" rtl="0" algn="l">
              <a:spcBef>
                <a:spcPts val="0"/>
              </a:spcBef>
              <a:spcAft>
                <a:spcPts val="0"/>
              </a:spcAft>
              <a:buNone/>
            </a:pPr>
            <a:r>
              <a:t/>
            </a:r>
            <a:endParaRPr b="1" sz="4020">
              <a:solidFill>
                <a:srgbClr val="005596"/>
              </a:solidFill>
              <a:latin typeface="Lato"/>
              <a:ea typeface="Lato"/>
              <a:cs typeface="Lato"/>
              <a:sym typeface="Lato"/>
            </a:endParaRPr>
          </a:p>
          <a:p>
            <a:pPr indent="0" lvl="0" marL="0" rtl="0" algn="l">
              <a:lnSpc>
                <a:spcPct val="115000"/>
              </a:lnSpc>
              <a:spcBef>
                <a:spcPts val="0"/>
              </a:spcBef>
              <a:spcAft>
                <a:spcPts val="0"/>
              </a:spcAft>
              <a:buNone/>
            </a:pPr>
            <a:r>
              <a:t/>
            </a:r>
            <a:endParaRPr sz="3720">
              <a:solidFill>
                <a:srgbClr val="005596"/>
              </a:solidFill>
              <a:latin typeface="Lato"/>
              <a:ea typeface="Lato"/>
              <a:cs typeface="Lato"/>
              <a:sym typeface="Lato"/>
            </a:endParaRPr>
          </a:p>
          <a:p>
            <a:pPr indent="0" lvl="0" marL="0" rtl="0" algn="l">
              <a:spcBef>
                <a:spcPts val="0"/>
              </a:spcBef>
              <a:spcAft>
                <a:spcPts val="0"/>
              </a:spcAft>
              <a:buNone/>
            </a:pPr>
            <a:r>
              <a:t/>
            </a:r>
            <a:endParaRPr sz="2420">
              <a:solidFill>
                <a:srgbClr val="005596"/>
              </a:solidFill>
              <a:latin typeface="Lato"/>
              <a:ea typeface="Lato"/>
              <a:cs typeface="Lato"/>
              <a:sym typeface="Lato"/>
            </a:endParaRPr>
          </a:p>
          <a:p>
            <a:pPr indent="0" lvl="0" marL="0" rtl="0" algn="l">
              <a:spcBef>
                <a:spcPts val="0"/>
              </a:spcBef>
              <a:spcAft>
                <a:spcPts val="0"/>
              </a:spcAft>
              <a:buNone/>
            </a:pPr>
            <a:r>
              <a:rPr b="1" lang="en" sz="2420">
                <a:solidFill>
                  <a:srgbClr val="005596"/>
                </a:solidFill>
                <a:latin typeface="Lato"/>
                <a:ea typeface="Lato"/>
                <a:cs typeface="Lato"/>
                <a:sym typeface="Lato"/>
              </a:rPr>
              <a:t>. </a:t>
            </a:r>
            <a:endParaRPr b="1" sz="2420">
              <a:solidFill>
                <a:srgbClr val="005596"/>
              </a:solidFill>
              <a:latin typeface="Lato"/>
              <a:ea typeface="Lato"/>
              <a:cs typeface="Lato"/>
              <a:sym typeface="Lato"/>
            </a:endParaRPr>
          </a:p>
        </p:txBody>
      </p:sp>
      <p:pic>
        <p:nvPicPr>
          <p:cNvPr descr="Outline of Pennsylvania showing areas of the indigenous tribes living here before European colonization." id="224" name="Google Shape;224;p2" title="Pennsylvania "/>
          <p:cNvPicPr preferRelativeResize="0"/>
          <p:nvPr/>
        </p:nvPicPr>
        <p:blipFill rotWithShape="1">
          <a:blip r:embed="rId3">
            <a:alphaModFix/>
          </a:blip>
          <a:srcRect b="0" l="0" r="0" t="0"/>
          <a:stretch/>
        </p:blipFill>
        <p:spPr>
          <a:xfrm rot="5400000">
            <a:off x="1167800" y="762899"/>
            <a:ext cx="3991975" cy="6008976"/>
          </a:xfrm>
          <a:prstGeom prst="rect">
            <a:avLst/>
          </a:prstGeom>
          <a:solidFill>
            <a:srgbClr val="FFFFFF"/>
          </a:solidFill>
          <a:ln cap="flat" cmpd="sng" w="9525">
            <a:solidFill>
              <a:srgbClr val="FFFFFF"/>
            </a:solidFill>
            <a:prstDash val="solid"/>
            <a:round/>
            <a:headEnd len="sm" w="sm" type="none"/>
            <a:tailEnd len="sm" w="sm" type="none"/>
          </a:ln>
        </p:spPr>
      </p:pic>
      <p:sp>
        <p:nvSpPr>
          <p:cNvPr id="225" name="Google Shape;225;p2"/>
          <p:cNvSpPr txBox="1"/>
          <p:nvPr/>
        </p:nvSpPr>
        <p:spPr>
          <a:xfrm>
            <a:off x="372875" y="5685650"/>
            <a:ext cx="58161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 sz="1900" u="sng" cap="none" strike="noStrike">
                <a:solidFill>
                  <a:schemeClr val="dk1"/>
                </a:solidFill>
                <a:latin typeface="Lato Black"/>
                <a:ea typeface="Lato Black"/>
                <a:cs typeface="Lato Black"/>
                <a:sym typeface="Lato Black"/>
                <a:hlinkClick r:id="rId4">
                  <a:extLst>
                    <a:ext uri="{A12FA001-AC4F-418D-AE19-62706E023703}">
                      <ahyp:hlinkClr val="tx"/>
                    </a:ext>
                  </a:extLst>
                </a:hlinkClick>
              </a:rPr>
              <a:t>Pennsylvania and Indigenous land map</a:t>
            </a:r>
            <a:endParaRPr b="0" i="0" sz="1900" u="none" cap="none" strike="noStrike">
              <a:solidFill>
                <a:schemeClr val="dk1"/>
              </a:solidFill>
              <a:latin typeface="Lato Black"/>
              <a:ea typeface="Lato Black"/>
              <a:cs typeface="Lato Black"/>
              <a:sym typeface="Lat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596"/>
        </a:solidFill>
      </p:bgPr>
    </p:bg>
    <p:spTree>
      <p:nvGrpSpPr>
        <p:cNvPr id="229" name="Shape 229"/>
        <p:cNvGrpSpPr/>
        <p:nvPr/>
      </p:nvGrpSpPr>
      <p:grpSpPr>
        <a:xfrm>
          <a:off x="0" y="0"/>
          <a:ext cx="0" cy="0"/>
          <a:chOff x="0" y="0"/>
          <a:chExt cx="0" cy="0"/>
        </a:xfrm>
      </p:grpSpPr>
      <p:sp>
        <p:nvSpPr>
          <p:cNvPr id="230" name="Google Shape;230;p3"/>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231" name="Google Shape;231;p3"/>
          <p:cNvSpPr txBox="1"/>
          <p:nvPr/>
        </p:nvSpPr>
        <p:spPr>
          <a:xfrm>
            <a:off x="348600" y="1642200"/>
            <a:ext cx="8331300" cy="4193400"/>
          </a:xfrm>
          <a:prstGeom prst="rect">
            <a:avLst/>
          </a:prstGeom>
          <a:noFill/>
          <a:ln>
            <a:noFill/>
          </a:ln>
        </p:spPr>
        <p:txBody>
          <a:bodyPr anchorCtr="0" anchor="t" bIns="91425" lIns="91425" spcFirstLastPara="1" rIns="91425" wrap="square" tIns="91425">
            <a:noAutofit/>
          </a:bodyPr>
          <a:lstStyle/>
          <a:p>
            <a:pPr indent="-406400" lvl="0" marL="457200" marR="0" rtl="0" algn="l">
              <a:lnSpc>
                <a:spcPct val="115000"/>
              </a:lnSpc>
              <a:spcBef>
                <a:spcPts val="0"/>
              </a:spcBef>
              <a:spcAft>
                <a:spcPts val="0"/>
              </a:spcAft>
              <a:buClr>
                <a:schemeClr val="lt1"/>
              </a:buClr>
              <a:buSzPts val="2800"/>
              <a:buFont typeface="Lato"/>
              <a:buChar char="●"/>
            </a:pPr>
            <a:r>
              <a:rPr b="1" i="0" lang="en" sz="2800" u="none" cap="none" strike="noStrike">
                <a:solidFill>
                  <a:schemeClr val="lt1"/>
                </a:solidFill>
                <a:latin typeface="Lato"/>
                <a:ea typeface="Lato"/>
                <a:cs typeface="Lato"/>
                <a:sym typeface="Lato"/>
              </a:rPr>
              <a:t>Show Respect</a:t>
            </a:r>
            <a:endParaRPr b="1" i="0" sz="2800" u="none" cap="none" strike="noStrike">
              <a:solidFill>
                <a:schemeClr val="lt1"/>
              </a:solidFill>
              <a:latin typeface="Lato"/>
              <a:ea typeface="Lato"/>
              <a:cs typeface="Lato"/>
              <a:sym typeface="Lato"/>
            </a:endParaRPr>
          </a:p>
          <a:p>
            <a:pPr indent="-406400" lvl="0" marL="457200" marR="0" rtl="0" algn="l">
              <a:lnSpc>
                <a:spcPct val="115000"/>
              </a:lnSpc>
              <a:spcBef>
                <a:spcPts val="0"/>
              </a:spcBef>
              <a:spcAft>
                <a:spcPts val="0"/>
              </a:spcAft>
              <a:buClr>
                <a:schemeClr val="lt1"/>
              </a:buClr>
              <a:buSzPts val="2800"/>
              <a:buFont typeface="Lato"/>
              <a:buChar char="●"/>
            </a:pPr>
            <a:r>
              <a:rPr b="1" i="0" lang="en" sz="2800" u="none" cap="none" strike="noStrike">
                <a:solidFill>
                  <a:schemeClr val="lt1"/>
                </a:solidFill>
                <a:latin typeface="Lato"/>
                <a:ea typeface="Lato"/>
                <a:cs typeface="Lato"/>
                <a:sym typeface="Lato"/>
              </a:rPr>
              <a:t>Listen (it’s more important than speaking)</a:t>
            </a:r>
            <a:endParaRPr b="1" i="0" sz="2800" u="none" cap="none" strike="noStrike">
              <a:solidFill>
                <a:schemeClr val="lt1"/>
              </a:solidFill>
              <a:latin typeface="Lato"/>
              <a:ea typeface="Lato"/>
              <a:cs typeface="Lato"/>
              <a:sym typeface="Lato"/>
            </a:endParaRPr>
          </a:p>
          <a:p>
            <a:pPr indent="-406400" lvl="0" marL="457200" marR="0" rtl="0" algn="l">
              <a:lnSpc>
                <a:spcPct val="115000"/>
              </a:lnSpc>
              <a:spcBef>
                <a:spcPts val="0"/>
              </a:spcBef>
              <a:spcAft>
                <a:spcPts val="0"/>
              </a:spcAft>
              <a:buClr>
                <a:schemeClr val="lt1"/>
              </a:buClr>
              <a:buSzPts val="2800"/>
              <a:buFont typeface="Lato"/>
              <a:buChar char="●"/>
            </a:pPr>
            <a:r>
              <a:rPr b="1" i="0" lang="en" sz="2800" u="none" cap="none" strike="noStrike">
                <a:solidFill>
                  <a:schemeClr val="lt1"/>
                </a:solidFill>
                <a:latin typeface="Lato"/>
                <a:ea typeface="Lato"/>
                <a:cs typeface="Lato"/>
                <a:sym typeface="Lato"/>
              </a:rPr>
              <a:t>Speak to the subject at hand</a:t>
            </a:r>
            <a:endParaRPr b="1" i="0" sz="2800" u="none" cap="none" strike="noStrike">
              <a:solidFill>
                <a:schemeClr val="lt1"/>
              </a:solidFill>
              <a:latin typeface="Lato"/>
              <a:ea typeface="Lato"/>
              <a:cs typeface="Lato"/>
              <a:sym typeface="Lato"/>
            </a:endParaRPr>
          </a:p>
          <a:p>
            <a:pPr indent="-406400" lvl="0" marL="457200" marR="0" rtl="0" algn="l">
              <a:lnSpc>
                <a:spcPct val="115000"/>
              </a:lnSpc>
              <a:spcBef>
                <a:spcPts val="0"/>
              </a:spcBef>
              <a:spcAft>
                <a:spcPts val="0"/>
              </a:spcAft>
              <a:buClr>
                <a:schemeClr val="lt1"/>
              </a:buClr>
              <a:buSzPts val="2800"/>
              <a:buFont typeface="Lato"/>
              <a:buChar char="●"/>
            </a:pPr>
            <a:r>
              <a:rPr b="1" i="0" lang="en" sz="2800" u="none" cap="none" strike="noStrike">
                <a:solidFill>
                  <a:schemeClr val="lt1"/>
                </a:solidFill>
                <a:latin typeface="Lato"/>
                <a:ea typeface="Lato"/>
                <a:cs typeface="Lato"/>
                <a:sym typeface="Lato"/>
              </a:rPr>
              <a:t>We all may feel discomfort experiencing </a:t>
            </a:r>
            <a:endParaRPr b="1" i="0" sz="2800" u="none" cap="none" strike="noStrike">
              <a:solidFill>
                <a:schemeClr val="lt1"/>
              </a:solidFill>
              <a:latin typeface="Lato"/>
              <a:ea typeface="Lato"/>
              <a:cs typeface="Lato"/>
              <a:sym typeface="Lato"/>
            </a:endParaRPr>
          </a:p>
          <a:p>
            <a:pPr indent="0" lvl="0" marL="457200" marR="0" rtl="0" algn="l">
              <a:lnSpc>
                <a:spcPct val="115000"/>
              </a:lnSpc>
              <a:spcBef>
                <a:spcPts val="0"/>
              </a:spcBef>
              <a:spcAft>
                <a:spcPts val="0"/>
              </a:spcAft>
              <a:buNone/>
            </a:pPr>
            <a:r>
              <a:rPr b="1" i="0" lang="en" sz="2800" u="none" cap="none" strike="noStrike">
                <a:solidFill>
                  <a:schemeClr val="lt1"/>
                </a:solidFill>
                <a:latin typeface="Lato"/>
                <a:ea typeface="Lato"/>
                <a:cs typeface="Lato"/>
                <a:sym typeface="Lato"/>
              </a:rPr>
              <a:t>new ideas and perspectives</a:t>
            </a:r>
            <a:endParaRPr b="1" i="0" sz="2800" u="none" cap="none" strike="noStrike">
              <a:solidFill>
                <a:schemeClr val="lt1"/>
              </a:solidFill>
              <a:latin typeface="Lato"/>
              <a:ea typeface="Lato"/>
              <a:cs typeface="Lato"/>
              <a:sym typeface="Lato"/>
            </a:endParaRPr>
          </a:p>
          <a:p>
            <a:pPr indent="-406400" lvl="0" marL="457200" marR="0" rtl="0" algn="l">
              <a:lnSpc>
                <a:spcPct val="115000"/>
              </a:lnSpc>
              <a:spcBef>
                <a:spcPts val="0"/>
              </a:spcBef>
              <a:spcAft>
                <a:spcPts val="0"/>
              </a:spcAft>
              <a:buClr>
                <a:schemeClr val="lt1"/>
              </a:buClr>
              <a:buSzPts val="2800"/>
              <a:buFont typeface="Lato"/>
              <a:buChar char="●"/>
            </a:pPr>
            <a:r>
              <a:rPr b="1" i="0" lang="en" sz="2800" u="none" cap="none" strike="noStrike">
                <a:solidFill>
                  <a:schemeClr val="lt1"/>
                </a:solidFill>
                <a:latin typeface="Lato"/>
                <a:ea typeface="Lato"/>
                <a:cs typeface="Lato"/>
                <a:sym typeface="Lato"/>
              </a:rPr>
              <a:t>Practice self-care</a:t>
            </a:r>
            <a:endParaRPr b="1" i="0" sz="2800" u="none" cap="none" strike="noStrike">
              <a:solidFill>
                <a:schemeClr val="lt1"/>
              </a:solidFill>
              <a:latin typeface="Lato"/>
              <a:ea typeface="Lato"/>
              <a:cs typeface="Lato"/>
              <a:sym typeface="Lato"/>
            </a:endParaRPr>
          </a:p>
          <a:p>
            <a:pPr indent="-406400" lvl="0" marL="457200" marR="0" rtl="0" algn="l">
              <a:lnSpc>
                <a:spcPct val="115000"/>
              </a:lnSpc>
              <a:spcBef>
                <a:spcPts val="0"/>
              </a:spcBef>
              <a:spcAft>
                <a:spcPts val="0"/>
              </a:spcAft>
              <a:buClr>
                <a:schemeClr val="lt1"/>
              </a:buClr>
              <a:buSzPts val="2800"/>
              <a:buFont typeface="Lato"/>
              <a:buChar char="●"/>
            </a:pPr>
            <a:r>
              <a:rPr b="1" i="0" lang="en" sz="2800" u="none" cap="none" strike="noStrike">
                <a:solidFill>
                  <a:schemeClr val="lt1"/>
                </a:solidFill>
                <a:latin typeface="Lato"/>
                <a:ea typeface="Lato"/>
                <a:cs typeface="Lato"/>
                <a:sym typeface="Lato"/>
              </a:rPr>
              <a:t>Not all problems will be solved now</a:t>
            </a:r>
            <a:endParaRPr b="1" i="0" sz="2800" u="none" cap="none" strike="noStrike">
              <a:solidFill>
                <a:schemeClr val="lt1"/>
              </a:solidFill>
              <a:latin typeface="Lato"/>
              <a:ea typeface="Lato"/>
              <a:cs typeface="Lato"/>
              <a:sym typeface="Lato"/>
            </a:endParaRPr>
          </a:p>
          <a:p>
            <a:pPr indent="-406400" lvl="0" marL="457200" marR="0" rtl="0" algn="l">
              <a:lnSpc>
                <a:spcPct val="115000"/>
              </a:lnSpc>
              <a:spcBef>
                <a:spcPts val="0"/>
              </a:spcBef>
              <a:spcAft>
                <a:spcPts val="0"/>
              </a:spcAft>
              <a:buClr>
                <a:schemeClr val="lt1"/>
              </a:buClr>
              <a:buSzPts val="2800"/>
              <a:buFont typeface="Lato"/>
              <a:buChar char="●"/>
            </a:pPr>
            <a:r>
              <a:rPr b="1" i="0" lang="en" sz="2800" u="none" cap="none" strike="noStrike">
                <a:solidFill>
                  <a:schemeClr val="lt1"/>
                </a:solidFill>
                <a:latin typeface="Lato"/>
                <a:ea typeface="Lato"/>
                <a:cs typeface="Lato"/>
                <a:sym typeface="Lato"/>
              </a:rPr>
              <a:t>Look for common ground</a:t>
            </a:r>
            <a:endParaRPr b="0" i="0" sz="2800" u="none" cap="none" strike="noStrike">
              <a:solidFill>
                <a:schemeClr val="lt1"/>
              </a:solidFill>
              <a:latin typeface="Lato"/>
              <a:ea typeface="Lato"/>
              <a:cs typeface="Lato"/>
              <a:sym typeface="Lato"/>
            </a:endParaRPr>
          </a:p>
        </p:txBody>
      </p:sp>
      <p:sp>
        <p:nvSpPr>
          <p:cNvPr id="232" name="Google Shape;232;p3"/>
          <p:cNvSpPr txBox="1"/>
          <p:nvPr/>
        </p:nvSpPr>
        <p:spPr>
          <a:xfrm>
            <a:off x="387900" y="347525"/>
            <a:ext cx="7071900" cy="95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200"/>
              <a:buFont typeface="Arial"/>
              <a:buNone/>
            </a:pPr>
            <a:r>
              <a:rPr b="1" i="0" lang="en" sz="4200" u="none" cap="none" strike="noStrike">
                <a:solidFill>
                  <a:srgbClr val="FFFFFF"/>
                </a:solidFill>
                <a:latin typeface="Lato"/>
                <a:ea typeface="Lato"/>
                <a:cs typeface="Lato"/>
                <a:sym typeface="Lato"/>
              </a:rPr>
              <a:t>Discussion Guidelines</a:t>
            </a:r>
            <a:r>
              <a:rPr b="0" i="0" lang="en" sz="4200" u="none" cap="none" strike="noStrike">
                <a:solidFill>
                  <a:srgbClr val="FFEED5"/>
                </a:solidFill>
                <a:latin typeface="Lato"/>
                <a:ea typeface="Lato"/>
                <a:cs typeface="Lato"/>
                <a:sym typeface="Lato"/>
              </a:rPr>
              <a:t> </a:t>
            </a:r>
            <a:endParaRPr b="0" i="0" sz="4200" u="none" cap="none" strike="noStrike">
              <a:solidFill>
                <a:srgbClr val="FFEED5"/>
              </a:solidFill>
              <a:latin typeface="Lato"/>
              <a:ea typeface="Lato"/>
              <a:cs typeface="Lato"/>
              <a:sym typeface="Lato"/>
            </a:endParaRPr>
          </a:p>
        </p:txBody>
      </p:sp>
      <p:sp>
        <p:nvSpPr>
          <p:cNvPr id="233" name="Google Shape;233;p3"/>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sz="2300"/>
              <a:t>DEI </a:t>
            </a:r>
            <a:endParaRPr sz="23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
          <p:cNvSpPr txBox="1"/>
          <p:nvPr>
            <p:ph idx="12" type="sldNum"/>
          </p:nvPr>
        </p:nvSpPr>
        <p:spPr>
          <a:xfrm>
            <a:off x="29867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sz="2300"/>
              <a:t>League of Women Voters of Pennsylvania    </a:t>
            </a:r>
            <a:fld id="{00000000-1234-1234-1234-123412341234}" type="slidenum">
              <a:rPr lang="en" sz="2300"/>
              <a:t>‹#›</a:t>
            </a:fld>
            <a:endParaRPr sz="2300"/>
          </a:p>
        </p:txBody>
      </p:sp>
      <p:sp>
        <p:nvSpPr>
          <p:cNvPr id="239" name="Google Shape;239;p4"/>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sz="2300"/>
              <a:t>DEI </a:t>
            </a:r>
            <a:endParaRPr sz="2300"/>
          </a:p>
        </p:txBody>
      </p:sp>
      <p:pic>
        <p:nvPicPr>
          <p:cNvPr descr="LWV logo surrounded by a circle of diverse hands" id="240" name="Google Shape;240;p4" title="League of Women Voters (LWV logo)"/>
          <p:cNvPicPr preferRelativeResize="0"/>
          <p:nvPr>
            <p:ph idx="3" type="pic"/>
          </p:nvPr>
        </p:nvPicPr>
        <p:blipFill rotWithShape="1">
          <a:blip r:embed="rId3">
            <a:alphaModFix/>
          </a:blip>
          <a:srcRect b="0" l="0" r="0" t="0"/>
          <a:stretch/>
        </p:blipFill>
        <p:spPr>
          <a:xfrm>
            <a:off x="4572000" y="700"/>
            <a:ext cx="4572001" cy="4572151"/>
          </a:xfrm>
          <a:prstGeom prst="rect">
            <a:avLst/>
          </a:prstGeom>
          <a:noFill/>
          <a:ln>
            <a:noFill/>
          </a:ln>
        </p:spPr>
      </p:pic>
      <p:sp>
        <p:nvSpPr>
          <p:cNvPr id="241" name="Google Shape;241;p4"/>
          <p:cNvSpPr txBox="1"/>
          <p:nvPr/>
        </p:nvSpPr>
        <p:spPr>
          <a:xfrm>
            <a:off x="311700" y="364800"/>
            <a:ext cx="4260300" cy="5725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2800"/>
              <a:buFont typeface="Arial"/>
              <a:buNone/>
            </a:pPr>
            <a:r>
              <a:rPr b="1" i="0" lang="en" sz="2800" u="none" cap="none" strike="noStrike">
                <a:solidFill>
                  <a:srgbClr val="FFFFFF"/>
                </a:solidFill>
                <a:latin typeface="Lato"/>
                <a:ea typeface="Lato"/>
                <a:cs typeface="Lato"/>
                <a:sym typeface="Lato"/>
              </a:rPr>
              <a:t>The </a:t>
            </a:r>
            <a:r>
              <a:rPr b="0" i="0" lang="en" sz="2800" u="none" cap="none" strike="noStrike">
                <a:solidFill>
                  <a:srgbClr val="FFFFFF"/>
                </a:solidFill>
                <a:latin typeface="Lato"/>
                <a:ea typeface="Lato"/>
                <a:cs typeface="Lato"/>
                <a:sym typeface="Lato"/>
              </a:rPr>
              <a:t>LWVPA Equity Initiative,  with local Leagues throughout Pennsylvania, has developed  this </a:t>
            </a:r>
            <a:r>
              <a:rPr b="1" i="0" lang="en" sz="2800" u="none" cap="none" strike="noStrike">
                <a:solidFill>
                  <a:srgbClr val="FFFFFF"/>
                </a:solidFill>
                <a:latin typeface="Lato"/>
                <a:ea typeface="Lato"/>
                <a:cs typeface="Lato"/>
                <a:sym typeface="Lato"/>
              </a:rPr>
              <a:t>series of five learning modules</a:t>
            </a:r>
            <a:r>
              <a:rPr b="0" i="0" lang="en" sz="2800" u="none" cap="none" strike="noStrike">
                <a:solidFill>
                  <a:srgbClr val="FFFFFF"/>
                </a:solidFill>
                <a:latin typeface="Lato"/>
                <a:ea typeface="Lato"/>
                <a:cs typeface="Lato"/>
                <a:sym typeface="Lato"/>
              </a:rPr>
              <a:t> to build understanding of  Diversity, Equity and Inclusion (DEI)</a:t>
            </a:r>
            <a:r>
              <a:rPr b="1" i="0" lang="en" sz="2800" u="none" cap="none" strike="noStrike">
                <a:solidFill>
                  <a:srgbClr val="FFFFFF"/>
                </a:solidFill>
                <a:latin typeface="Lato"/>
                <a:ea typeface="Lato"/>
                <a:cs typeface="Lato"/>
                <a:sym typeface="Lato"/>
              </a:rPr>
              <a:t>.</a:t>
            </a:r>
            <a:endParaRPr b="1" i="0" sz="2800" u="none" cap="none" strike="noStrike">
              <a:solidFill>
                <a:srgbClr val="000000"/>
              </a:solidFill>
              <a:latin typeface="Lato"/>
              <a:ea typeface="Lato"/>
              <a:cs typeface="Lato"/>
              <a:sym typeface="Lato"/>
            </a:endParaRPr>
          </a:p>
        </p:txBody>
      </p:sp>
      <p:sp>
        <p:nvSpPr>
          <p:cNvPr id="242" name="Google Shape;242;p4"/>
          <p:cNvSpPr txBox="1"/>
          <p:nvPr/>
        </p:nvSpPr>
        <p:spPr>
          <a:xfrm>
            <a:off x="4892225" y="4752550"/>
            <a:ext cx="4092600" cy="1923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BD1034"/>
                </a:solidFill>
                <a:latin typeface="Lato Black"/>
                <a:ea typeface="Lato Black"/>
                <a:cs typeface="Lato Black"/>
                <a:sym typeface="Lato Black"/>
              </a:rPr>
              <a:t>Welcome!</a:t>
            </a:r>
            <a:endParaRPr b="0" i="0" sz="2800" u="none" cap="none" strike="noStrike">
              <a:solidFill>
                <a:srgbClr val="BD1034"/>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5596"/>
                </a:solidFill>
                <a:latin typeface="Lato Black"/>
                <a:ea typeface="Lato Black"/>
                <a:cs typeface="Lato Black"/>
                <a:sym typeface="Lato Black"/>
              </a:rPr>
              <a:t>DEI Learning Module</a:t>
            </a:r>
            <a:endParaRPr b="0" i="0" sz="2800" u="none" cap="none" strike="noStrike">
              <a:solidFill>
                <a:srgbClr val="005596"/>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005596"/>
                </a:solidFill>
                <a:latin typeface="Lato Black"/>
                <a:ea typeface="Lato Black"/>
                <a:cs typeface="Lato Black"/>
                <a:sym typeface="Lato Black"/>
              </a:rPr>
              <a:t>4 of 5</a:t>
            </a:r>
            <a:endParaRPr b="0" i="0" sz="2800" u="none" cap="none" strike="noStrike">
              <a:solidFill>
                <a:srgbClr val="005596"/>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rgbClr val="BD1034"/>
              </a:solidFill>
              <a:latin typeface="Lato Black"/>
              <a:ea typeface="Lato Black"/>
              <a:cs typeface="Lato Black"/>
              <a:sym typeface="Lato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5"/>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248" name="Google Shape;248;p5"/>
          <p:cNvSpPr txBox="1"/>
          <p:nvPr>
            <p:ph idx="2"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a:t>DEI </a:t>
            </a:r>
            <a:endParaRPr/>
          </a:p>
        </p:txBody>
      </p:sp>
      <p:sp>
        <p:nvSpPr>
          <p:cNvPr id="249" name="Google Shape;249;p5"/>
          <p:cNvSpPr txBox="1"/>
          <p:nvPr/>
        </p:nvSpPr>
        <p:spPr>
          <a:xfrm>
            <a:off x="311700" y="593400"/>
            <a:ext cx="3952500" cy="5725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2800"/>
              <a:buFont typeface="Arial"/>
              <a:buNone/>
            </a:pPr>
            <a:r>
              <a:rPr b="0" i="0" lang="en" sz="2800" u="none" cap="none" strike="noStrike">
                <a:solidFill>
                  <a:srgbClr val="FFEABA"/>
                </a:solidFill>
                <a:latin typeface="Lato Black"/>
                <a:ea typeface="Lato Black"/>
                <a:cs typeface="Lato Black"/>
                <a:sym typeface="Lato Black"/>
              </a:rPr>
              <a:t>Module 4: </a:t>
            </a:r>
            <a:endParaRPr b="0" i="0" sz="2800" u="none" cap="none" strike="noStrike">
              <a:solidFill>
                <a:schemeClr val="lt1"/>
              </a:solidFill>
              <a:latin typeface="Lato Black"/>
              <a:ea typeface="Lato Black"/>
              <a:cs typeface="Lato Black"/>
              <a:sym typeface="Lato Black"/>
            </a:endParaRPr>
          </a:p>
          <a:p>
            <a:pPr indent="0" lvl="0" marL="0" marR="0" rtl="0" algn="l">
              <a:lnSpc>
                <a:spcPct val="150000"/>
              </a:lnSpc>
              <a:spcBef>
                <a:spcPts val="0"/>
              </a:spcBef>
              <a:spcAft>
                <a:spcPts val="0"/>
              </a:spcAft>
              <a:buClr>
                <a:schemeClr val="dk1"/>
              </a:buClr>
              <a:buSzPts val="1100"/>
              <a:buFont typeface="Arial"/>
              <a:buNone/>
            </a:pPr>
            <a:r>
              <a:rPr b="0" i="0" lang="en" sz="2800" u="none" cap="none" strike="noStrike">
                <a:solidFill>
                  <a:schemeClr val="lt1"/>
                </a:solidFill>
                <a:latin typeface="Lato Black"/>
                <a:ea typeface="Lato Black"/>
                <a:cs typeface="Lato Black"/>
                <a:sym typeface="Lato Black"/>
              </a:rPr>
              <a:t>What is inclusion?  </a:t>
            </a:r>
            <a:endParaRPr b="0" i="0" sz="2800" u="none" cap="none" strike="noStrike">
              <a:solidFill>
                <a:schemeClr val="lt1"/>
              </a:solidFill>
              <a:latin typeface="Lato Black"/>
              <a:ea typeface="Lato Black"/>
              <a:cs typeface="Lato Black"/>
              <a:sym typeface="Lato Black"/>
            </a:endParaRPr>
          </a:p>
          <a:p>
            <a:pPr indent="0" lvl="0" marL="0" marR="0" rtl="0" algn="l">
              <a:lnSpc>
                <a:spcPct val="150000"/>
              </a:lnSpc>
              <a:spcBef>
                <a:spcPts val="0"/>
              </a:spcBef>
              <a:spcAft>
                <a:spcPts val="0"/>
              </a:spcAft>
              <a:buClr>
                <a:schemeClr val="dk1"/>
              </a:buClr>
              <a:buSzPts val="1100"/>
              <a:buFont typeface="Arial"/>
              <a:buNone/>
            </a:pPr>
            <a:r>
              <a:t/>
            </a:r>
            <a:endParaRPr b="0" i="0" sz="2800" u="none" cap="none" strike="noStrike">
              <a:solidFill>
                <a:schemeClr val="lt1"/>
              </a:solidFill>
              <a:latin typeface="Lato Black"/>
              <a:ea typeface="Lato Black"/>
              <a:cs typeface="Lato Black"/>
              <a:sym typeface="Lato Black"/>
            </a:endParaRPr>
          </a:p>
          <a:p>
            <a:pPr indent="0" lvl="0" marL="0" marR="0" rtl="0" algn="l">
              <a:lnSpc>
                <a:spcPct val="150000"/>
              </a:lnSpc>
              <a:spcBef>
                <a:spcPts val="0"/>
              </a:spcBef>
              <a:spcAft>
                <a:spcPts val="0"/>
              </a:spcAft>
              <a:buClr>
                <a:schemeClr val="dk1"/>
              </a:buClr>
              <a:buSzPts val="1100"/>
              <a:buFont typeface="Arial"/>
              <a:buNone/>
            </a:pPr>
            <a:r>
              <a:rPr b="0" i="0" lang="en" sz="2800" u="none" cap="none" strike="noStrike">
                <a:solidFill>
                  <a:schemeClr val="lt1"/>
                </a:solidFill>
                <a:latin typeface="Lato Black"/>
                <a:ea typeface="Lato Black"/>
                <a:cs typeface="Lato Black"/>
                <a:sym typeface="Lato Black"/>
              </a:rPr>
              <a:t>Why is inclusion essential to the work of your League? </a:t>
            </a:r>
            <a:endParaRPr b="0" i="0" sz="2800" u="none" cap="none" strike="noStrike">
              <a:solidFill>
                <a:schemeClr val="lt1"/>
              </a:solidFill>
              <a:latin typeface="Lato Black"/>
              <a:ea typeface="Lato Black"/>
              <a:cs typeface="Lato Black"/>
              <a:sym typeface="Lato Black"/>
            </a:endParaRPr>
          </a:p>
          <a:p>
            <a:pPr indent="0" lvl="0" marL="0" marR="0" rtl="0" algn="l">
              <a:lnSpc>
                <a:spcPct val="150000"/>
              </a:lnSpc>
              <a:spcBef>
                <a:spcPts val="0"/>
              </a:spcBef>
              <a:spcAft>
                <a:spcPts val="0"/>
              </a:spcAft>
              <a:buClr>
                <a:srgbClr val="000000"/>
              </a:buClr>
              <a:buSzPts val="2800"/>
              <a:buFont typeface="Arial"/>
              <a:buNone/>
            </a:pPr>
            <a:r>
              <a:t/>
            </a:r>
            <a:endParaRPr b="0" i="0" sz="2800" u="none" cap="none" strike="noStrike">
              <a:solidFill>
                <a:schemeClr val="lt1"/>
              </a:solidFill>
              <a:latin typeface="Lato Black"/>
              <a:ea typeface="Lato Black"/>
              <a:cs typeface="Lato Black"/>
              <a:sym typeface="Lato Black"/>
            </a:endParaRPr>
          </a:p>
        </p:txBody>
      </p:sp>
      <p:pic>
        <p:nvPicPr>
          <p:cNvPr descr="open quotes comes before the statement:&#10;Who feels fully included here, who belongs within these quotes?&quot;" id="250" name="Google Shape;250;p5" title="open quotes character"/>
          <p:cNvPicPr preferRelativeResize="0"/>
          <p:nvPr/>
        </p:nvPicPr>
        <p:blipFill rotWithShape="1">
          <a:blip r:embed="rId3">
            <a:alphaModFix amt="74000"/>
          </a:blip>
          <a:srcRect b="24289" l="0" r="49662" t="18810"/>
          <a:stretch/>
        </p:blipFill>
        <p:spPr>
          <a:xfrm>
            <a:off x="5921325" y="364800"/>
            <a:ext cx="1726026" cy="1951026"/>
          </a:xfrm>
          <a:prstGeom prst="rect">
            <a:avLst/>
          </a:prstGeom>
          <a:noFill/>
          <a:ln>
            <a:noFill/>
          </a:ln>
        </p:spPr>
      </p:pic>
      <p:pic>
        <p:nvPicPr>
          <p:cNvPr descr="&quot;Who feels fully included here, who belongs within these quotes? (close quotes) " id="251" name="Google Shape;251;p5" title="close quotes character"/>
          <p:cNvPicPr preferRelativeResize="0"/>
          <p:nvPr/>
        </p:nvPicPr>
        <p:blipFill rotWithShape="1">
          <a:blip r:embed="rId3">
            <a:alphaModFix amt="75000"/>
          </a:blip>
          <a:srcRect b="24289" l="50448" r="-785" t="18810"/>
          <a:stretch/>
        </p:blipFill>
        <p:spPr>
          <a:xfrm>
            <a:off x="5997525" y="4158200"/>
            <a:ext cx="1726026" cy="1951026"/>
          </a:xfrm>
          <a:prstGeom prst="rect">
            <a:avLst/>
          </a:prstGeom>
          <a:noFill/>
          <a:ln>
            <a:noFill/>
          </a:ln>
        </p:spPr>
      </p:pic>
      <p:sp>
        <p:nvSpPr>
          <p:cNvPr id="252" name="Google Shape;252;p5"/>
          <p:cNvSpPr txBox="1"/>
          <p:nvPr/>
        </p:nvSpPr>
        <p:spPr>
          <a:xfrm>
            <a:off x="4957550" y="2383975"/>
            <a:ext cx="3689100" cy="1908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820263"/>
                </a:solidFill>
                <a:latin typeface="Lato Black"/>
                <a:ea typeface="Lato Black"/>
                <a:cs typeface="Lato Black"/>
                <a:sym typeface="Lato Black"/>
              </a:rPr>
              <a:t>Who is included, </a:t>
            </a:r>
            <a:endParaRPr b="0" i="0" sz="2800" u="none" cap="none" strike="noStrike">
              <a:solidFill>
                <a:srgbClr val="820263"/>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820263"/>
                </a:solidFill>
                <a:latin typeface="Lato Black"/>
                <a:ea typeface="Lato Black"/>
                <a:cs typeface="Lato Black"/>
                <a:sym typeface="Lato Black"/>
              </a:rPr>
              <a:t>who feels like they belong within </a:t>
            </a:r>
            <a:endParaRPr b="0" i="0" sz="2800" u="none" cap="none" strike="noStrike">
              <a:solidFill>
                <a:srgbClr val="820263"/>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820263"/>
                </a:solidFill>
                <a:latin typeface="Lato Black"/>
                <a:ea typeface="Lato Black"/>
                <a:cs typeface="Lato Black"/>
                <a:sym typeface="Lato Black"/>
              </a:rPr>
              <a:t>these quotes?</a:t>
            </a:r>
            <a:endParaRPr b="0" i="0" sz="2800" u="none" cap="none" strike="noStrike">
              <a:solidFill>
                <a:srgbClr val="820263"/>
              </a:solidFill>
              <a:latin typeface="Lato Black"/>
              <a:ea typeface="Lato Black"/>
              <a:cs typeface="Lato Black"/>
              <a:sym typeface="Lato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6"/>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258" name="Google Shape;258;p6"/>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a:t>DEI </a:t>
            </a:r>
            <a:endParaRPr/>
          </a:p>
        </p:txBody>
      </p:sp>
      <p:sp>
        <p:nvSpPr>
          <p:cNvPr id="259" name="Google Shape;259;p6"/>
          <p:cNvSpPr txBox="1"/>
          <p:nvPr/>
        </p:nvSpPr>
        <p:spPr>
          <a:xfrm>
            <a:off x="142200" y="2478150"/>
            <a:ext cx="4677600" cy="3622800"/>
          </a:xfrm>
          <a:prstGeom prst="rect">
            <a:avLst/>
          </a:prstGeom>
          <a:noFill/>
          <a:ln>
            <a:noFill/>
          </a:ln>
        </p:spPr>
        <p:txBody>
          <a:bodyPr anchorCtr="0" anchor="t" bIns="91425" lIns="91425" spcFirstLastPara="1" rIns="91425" wrap="square" tIns="91425">
            <a:noAutofit/>
          </a:bodyPr>
          <a:lstStyle/>
          <a:p>
            <a:pPr indent="-406400" lvl="0" marL="457200" marR="0" rtl="0" algn="l">
              <a:lnSpc>
                <a:spcPct val="115000"/>
              </a:lnSpc>
              <a:spcBef>
                <a:spcPts val="0"/>
              </a:spcBef>
              <a:spcAft>
                <a:spcPts val="0"/>
              </a:spcAft>
              <a:buClr>
                <a:srgbClr val="000000"/>
              </a:buClr>
              <a:buSzPts val="2800"/>
              <a:buFont typeface="Lato"/>
              <a:buChar char="●"/>
            </a:pPr>
            <a:r>
              <a:rPr b="0" i="0" lang="en" sz="2800" u="none" cap="none" strike="noStrike">
                <a:solidFill>
                  <a:srgbClr val="000000"/>
                </a:solidFill>
                <a:latin typeface="Lato"/>
                <a:ea typeface="Lato"/>
                <a:cs typeface="Lato"/>
                <a:sym typeface="Lato"/>
              </a:rPr>
              <a:t>What is </a:t>
            </a:r>
            <a:r>
              <a:rPr b="0" i="0" lang="en" sz="2800" u="none" cap="none" strike="noStrike">
                <a:solidFill>
                  <a:srgbClr val="000000"/>
                </a:solidFill>
                <a:latin typeface="Lato Black"/>
                <a:ea typeface="Lato Black"/>
                <a:cs typeface="Lato Black"/>
                <a:sym typeface="Lato Black"/>
              </a:rPr>
              <a:t>diversity, equity, </a:t>
            </a:r>
            <a:endParaRPr b="0" i="0" sz="2800" u="none" cap="none" strike="noStrike">
              <a:solidFill>
                <a:srgbClr val="000000"/>
              </a:solidFill>
              <a:latin typeface="Lato Black"/>
              <a:ea typeface="Lato Black"/>
              <a:cs typeface="Lato Black"/>
              <a:sym typeface="Lato Black"/>
            </a:endParaRPr>
          </a:p>
          <a:p>
            <a:pPr indent="457200" lvl="0" marL="0" marR="0" rtl="0" algn="l">
              <a:lnSpc>
                <a:spcPct val="115000"/>
              </a:lnSpc>
              <a:spcBef>
                <a:spcPts val="0"/>
              </a:spcBef>
              <a:spcAft>
                <a:spcPts val="0"/>
              </a:spcAft>
              <a:buClr>
                <a:srgbClr val="000000"/>
              </a:buClr>
              <a:buSzPts val="2800"/>
              <a:buFont typeface="Arial"/>
              <a:buNone/>
            </a:pPr>
            <a:r>
              <a:rPr b="0" i="0" lang="en" sz="2800" u="none" cap="none" strike="noStrike">
                <a:solidFill>
                  <a:srgbClr val="000000"/>
                </a:solidFill>
                <a:latin typeface="Lato Black"/>
                <a:ea typeface="Lato Black"/>
                <a:cs typeface="Lato Black"/>
                <a:sym typeface="Lato Black"/>
              </a:rPr>
              <a:t>and Inclusion (DEI)</a:t>
            </a:r>
            <a:r>
              <a:rPr b="1" i="0" lang="en" sz="2800" u="none" cap="none" strike="noStrike">
                <a:solidFill>
                  <a:srgbClr val="000000"/>
                </a:solidFill>
                <a:latin typeface="Lato"/>
                <a:ea typeface="Lato"/>
                <a:cs typeface="Lato"/>
                <a:sym typeface="Lato"/>
              </a:rPr>
              <a:t>? </a:t>
            </a:r>
            <a:endParaRPr b="1" i="0" sz="2800" u="none" cap="none" strike="noStrike">
              <a:solidFill>
                <a:srgbClr val="000000"/>
              </a:solidFill>
              <a:latin typeface="Lato"/>
              <a:ea typeface="Lato"/>
              <a:cs typeface="Lato"/>
              <a:sym typeface="Lato"/>
            </a:endParaRPr>
          </a:p>
          <a:p>
            <a:pPr indent="-406400" lvl="0" marL="457200" marR="0" rtl="0" algn="l">
              <a:lnSpc>
                <a:spcPct val="115000"/>
              </a:lnSpc>
              <a:spcBef>
                <a:spcPts val="0"/>
              </a:spcBef>
              <a:spcAft>
                <a:spcPts val="0"/>
              </a:spcAft>
              <a:buClr>
                <a:srgbClr val="000000"/>
              </a:buClr>
              <a:buSzPts val="2800"/>
              <a:buFont typeface="Lato"/>
              <a:buChar char="●"/>
            </a:pPr>
            <a:r>
              <a:rPr b="0" i="0" lang="en" sz="2800" u="none" cap="none" strike="noStrike">
                <a:solidFill>
                  <a:srgbClr val="000000"/>
                </a:solidFill>
                <a:latin typeface="Lato"/>
                <a:ea typeface="Lato"/>
                <a:cs typeface="Lato"/>
                <a:sym typeface="Lato"/>
              </a:rPr>
              <a:t>What is a </a:t>
            </a:r>
            <a:r>
              <a:rPr b="0" i="0" lang="en" sz="2800" u="none" cap="none" strike="noStrike">
                <a:solidFill>
                  <a:srgbClr val="000000"/>
                </a:solidFill>
                <a:latin typeface="Lato Black"/>
                <a:ea typeface="Lato Black"/>
                <a:cs typeface="Lato Black"/>
                <a:sym typeface="Lato Black"/>
              </a:rPr>
              <a:t>League community</a:t>
            </a:r>
            <a:r>
              <a:rPr b="1" i="0" lang="en" sz="2800" u="none" cap="none" strike="noStrike">
                <a:solidFill>
                  <a:srgbClr val="000000"/>
                </a:solidFill>
                <a:latin typeface="Lato"/>
                <a:ea typeface="Lato"/>
                <a:cs typeface="Lato"/>
                <a:sym typeface="Lato"/>
              </a:rPr>
              <a:t>? </a:t>
            </a:r>
            <a:endParaRPr b="1" i="0" sz="2800" u="none" cap="none" strike="noStrike">
              <a:solidFill>
                <a:srgbClr val="000000"/>
              </a:solidFill>
              <a:latin typeface="Lato"/>
              <a:ea typeface="Lato"/>
              <a:cs typeface="Lato"/>
              <a:sym typeface="Lato"/>
            </a:endParaRPr>
          </a:p>
          <a:p>
            <a:pPr indent="-406400" lvl="0" marL="457200" marR="0" rtl="0" algn="l">
              <a:lnSpc>
                <a:spcPct val="115000"/>
              </a:lnSpc>
              <a:spcBef>
                <a:spcPts val="0"/>
              </a:spcBef>
              <a:spcAft>
                <a:spcPts val="0"/>
              </a:spcAft>
              <a:buClr>
                <a:srgbClr val="000000"/>
              </a:buClr>
              <a:buSzPts val="2800"/>
              <a:buFont typeface="Lato"/>
              <a:buChar char="●"/>
            </a:pPr>
            <a:r>
              <a:rPr b="0" i="0" lang="en" sz="2800" u="none" cap="none" strike="noStrike">
                <a:solidFill>
                  <a:srgbClr val="000000"/>
                </a:solidFill>
                <a:latin typeface="Lato Black"/>
                <a:ea typeface="Lato Black"/>
                <a:cs typeface="Lato Black"/>
                <a:sym typeface="Lato Black"/>
              </a:rPr>
              <a:t>Why is DEI  important </a:t>
            </a:r>
            <a:r>
              <a:rPr b="0" i="0" lang="en" sz="2800" u="none" cap="none" strike="noStrike">
                <a:solidFill>
                  <a:srgbClr val="000000"/>
                </a:solidFill>
                <a:latin typeface="Lato"/>
                <a:ea typeface="Lato"/>
                <a:cs typeface="Lato"/>
                <a:sym typeface="Lato"/>
              </a:rPr>
              <a:t>to your League and your community</a:t>
            </a:r>
            <a:r>
              <a:rPr b="0" i="0" lang="en" sz="2800" u="none" cap="none" strike="noStrike">
                <a:solidFill>
                  <a:srgbClr val="000000"/>
                </a:solidFill>
                <a:latin typeface="Lato Black"/>
                <a:ea typeface="Lato Black"/>
                <a:cs typeface="Lato Black"/>
                <a:sym typeface="Lato Black"/>
              </a:rPr>
              <a:t>?</a:t>
            </a:r>
            <a:r>
              <a:rPr b="1" i="0" lang="en" sz="2800" u="none" cap="none" strike="noStrike">
                <a:solidFill>
                  <a:srgbClr val="000000"/>
                </a:solidFill>
                <a:latin typeface="Lato"/>
                <a:ea typeface="Lato"/>
                <a:cs typeface="Lato"/>
                <a:sym typeface="Lato"/>
              </a:rPr>
              <a:t> </a:t>
            </a:r>
            <a:endParaRPr b="0" i="0" sz="2800" u="none" cap="none" strike="noStrike">
              <a:solidFill>
                <a:srgbClr val="000000"/>
              </a:solidFill>
              <a:latin typeface="Lato"/>
              <a:ea typeface="Lato"/>
              <a:cs typeface="Lato"/>
              <a:sym typeface="Lato"/>
            </a:endParaRPr>
          </a:p>
        </p:txBody>
      </p:sp>
      <p:sp>
        <p:nvSpPr>
          <p:cNvPr id="260" name="Google Shape;260;p6"/>
          <p:cNvSpPr txBox="1"/>
          <p:nvPr/>
        </p:nvSpPr>
        <p:spPr>
          <a:xfrm>
            <a:off x="370800" y="293750"/>
            <a:ext cx="8040000" cy="158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rgbClr val="FFEED5"/>
                </a:solidFill>
                <a:latin typeface="Lato"/>
                <a:ea typeface="Lato"/>
                <a:cs typeface="Lato"/>
                <a:sym typeface="Lato"/>
              </a:rPr>
              <a:t>What are</a:t>
            </a:r>
            <a:r>
              <a:rPr b="0" i="0" lang="en" sz="4200" u="none" cap="none" strike="noStrike">
                <a:solidFill>
                  <a:srgbClr val="FFFFFF"/>
                </a:solidFill>
                <a:latin typeface="Lato"/>
                <a:ea typeface="Lato"/>
                <a:cs typeface="Lato"/>
                <a:sym typeface="Lato"/>
              </a:rPr>
              <a:t> </a:t>
            </a:r>
            <a:r>
              <a:rPr b="1" i="0" lang="en" sz="4200" u="none" cap="none" strike="noStrike">
                <a:solidFill>
                  <a:srgbClr val="FFFFFF"/>
                </a:solidFill>
                <a:latin typeface="Lato"/>
                <a:ea typeface="Lato"/>
                <a:cs typeface="Lato"/>
                <a:sym typeface="Lato"/>
              </a:rPr>
              <a:t>the essential questions</a:t>
            </a:r>
            <a:r>
              <a:rPr b="0" i="0" lang="en" sz="4200" u="none" cap="none" strike="noStrike">
                <a:solidFill>
                  <a:srgbClr val="FFEABA"/>
                </a:solidFill>
                <a:latin typeface="Lato"/>
                <a:ea typeface="Lato"/>
                <a:cs typeface="Lato"/>
                <a:sym typeface="Lato"/>
              </a:rPr>
              <a:t> </a:t>
            </a:r>
            <a:endParaRPr b="0" i="0" sz="4200" u="none" cap="none" strike="noStrike">
              <a:solidFill>
                <a:srgbClr val="FFEABA"/>
              </a:solidFill>
              <a:latin typeface="Lato"/>
              <a:ea typeface="Lato"/>
              <a:cs typeface="Lato"/>
              <a:sym typeface="Lato"/>
            </a:endParaRPr>
          </a:p>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rgbClr val="FFEED5"/>
                </a:solidFill>
                <a:latin typeface="Lato"/>
                <a:ea typeface="Lato"/>
                <a:cs typeface="Lato"/>
                <a:sym typeface="Lato"/>
              </a:rPr>
              <a:t>to ask about DEI?</a:t>
            </a:r>
            <a:endParaRPr b="0" i="0" sz="4200" u="none" cap="none" strike="noStrike">
              <a:solidFill>
                <a:srgbClr val="FFEED5"/>
              </a:solidFill>
              <a:latin typeface="Lato"/>
              <a:ea typeface="Lato"/>
              <a:cs typeface="Lato"/>
              <a:sym typeface="Lato"/>
            </a:endParaRPr>
          </a:p>
        </p:txBody>
      </p:sp>
      <p:pic>
        <p:nvPicPr>
          <p:cNvPr descr="Large center circle - DEI - Diversity, Equity, Inclusion surrounded by smaller yellow circles (from top, clockwise)  1. Events, Programs, Advocates 2. Membership and Leadership 3. Fair Mapping/Redistricting 4. Voter Services, Health Care, Environment, Youth Corps 5. General Operations" id="261" name="Google Shape;261;p6" title="DEI - Diversity, Equity, Inclusion"/>
          <p:cNvPicPr preferRelativeResize="0"/>
          <p:nvPr/>
        </p:nvPicPr>
        <p:blipFill rotWithShape="1">
          <a:blip r:embed="rId3">
            <a:alphaModFix/>
          </a:blip>
          <a:srcRect b="0" l="0" r="0" t="0"/>
          <a:stretch/>
        </p:blipFill>
        <p:spPr>
          <a:xfrm>
            <a:off x="4819811" y="2535001"/>
            <a:ext cx="3821914" cy="3622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7"/>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267" name="Google Shape;267;p7"/>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a:t>DEI</a:t>
            </a:r>
            <a:endParaRPr/>
          </a:p>
        </p:txBody>
      </p:sp>
      <p:sp>
        <p:nvSpPr>
          <p:cNvPr id="268" name="Google Shape;268;p7"/>
          <p:cNvSpPr txBox="1"/>
          <p:nvPr/>
        </p:nvSpPr>
        <p:spPr>
          <a:xfrm>
            <a:off x="370800" y="293750"/>
            <a:ext cx="8040000" cy="158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rgbClr val="FFEED5"/>
                </a:solidFill>
                <a:latin typeface="Lato"/>
                <a:ea typeface="Lato"/>
                <a:cs typeface="Lato"/>
                <a:sym typeface="Lato"/>
              </a:rPr>
              <a:t>What are</a:t>
            </a:r>
            <a:r>
              <a:rPr b="0" i="0" lang="en" sz="4200" u="none" cap="none" strike="noStrike">
                <a:solidFill>
                  <a:srgbClr val="FFFFFF"/>
                </a:solidFill>
                <a:latin typeface="Lato"/>
                <a:ea typeface="Lato"/>
                <a:cs typeface="Lato"/>
                <a:sym typeface="Lato"/>
              </a:rPr>
              <a:t> </a:t>
            </a:r>
            <a:r>
              <a:rPr b="1" i="0" lang="en" sz="4200" u="none" cap="none" strike="noStrike">
                <a:solidFill>
                  <a:srgbClr val="FFFFFF"/>
                </a:solidFill>
                <a:latin typeface="Lato"/>
                <a:ea typeface="Lato"/>
                <a:cs typeface="Lato"/>
                <a:sym typeface="Lato"/>
              </a:rPr>
              <a:t>the essential questions</a:t>
            </a:r>
            <a:r>
              <a:rPr b="0" i="0" lang="en" sz="4200" u="none" cap="none" strike="noStrike">
                <a:solidFill>
                  <a:srgbClr val="FFEABA"/>
                </a:solidFill>
                <a:latin typeface="Lato"/>
                <a:ea typeface="Lato"/>
                <a:cs typeface="Lato"/>
                <a:sym typeface="Lato"/>
              </a:rPr>
              <a:t> </a:t>
            </a:r>
            <a:endParaRPr b="0" i="0" sz="4200" u="none" cap="none" strike="noStrike">
              <a:solidFill>
                <a:srgbClr val="FFEABA"/>
              </a:solidFill>
              <a:latin typeface="Lato"/>
              <a:ea typeface="Lato"/>
              <a:cs typeface="Lato"/>
              <a:sym typeface="Lato"/>
            </a:endParaRPr>
          </a:p>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rgbClr val="FFEED5"/>
                </a:solidFill>
                <a:latin typeface="Lato"/>
                <a:ea typeface="Lato"/>
                <a:cs typeface="Lato"/>
                <a:sym typeface="Lato"/>
              </a:rPr>
              <a:t>to ask about DEI?</a:t>
            </a:r>
            <a:endParaRPr b="0" i="0" sz="4200" u="none" cap="none" strike="noStrike">
              <a:solidFill>
                <a:srgbClr val="FFEED5"/>
              </a:solidFill>
              <a:latin typeface="Lato"/>
              <a:ea typeface="Lato"/>
              <a:cs typeface="Lato"/>
              <a:sym typeface="Lato"/>
            </a:endParaRPr>
          </a:p>
        </p:txBody>
      </p:sp>
      <p:pic>
        <p:nvPicPr>
          <p:cNvPr descr="Large center circle - DEI - Diversity, Equity, Inclusion surrounded by smaller yellow circles (from top, clockwise)  1. Events, Programs, Advocates 2. Membership and Leadership 3. Fair Mapping/Redistricting 4. Voter Services, Health Care, Environment, Youth Corps 5. General Operations" id="269" name="Google Shape;269;p7" title="DEI - Diversity, Equity, Inclusion"/>
          <p:cNvPicPr preferRelativeResize="0"/>
          <p:nvPr/>
        </p:nvPicPr>
        <p:blipFill rotWithShape="1">
          <a:blip r:embed="rId3">
            <a:alphaModFix/>
          </a:blip>
          <a:srcRect b="0" l="0" r="0" t="0"/>
          <a:stretch/>
        </p:blipFill>
        <p:spPr>
          <a:xfrm>
            <a:off x="4819811" y="2535001"/>
            <a:ext cx="3821914" cy="3622825"/>
          </a:xfrm>
          <a:prstGeom prst="rect">
            <a:avLst/>
          </a:prstGeom>
          <a:noFill/>
          <a:ln>
            <a:noFill/>
          </a:ln>
        </p:spPr>
      </p:pic>
      <p:sp>
        <p:nvSpPr>
          <p:cNvPr id="270" name="Google Shape;270;p7"/>
          <p:cNvSpPr txBox="1"/>
          <p:nvPr/>
        </p:nvSpPr>
        <p:spPr>
          <a:xfrm>
            <a:off x="142200" y="2478150"/>
            <a:ext cx="4677600" cy="3622800"/>
          </a:xfrm>
          <a:prstGeom prst="rect">
            <a:avLst/>
          </a:prstGeom>
          <a:noFill/>
          <a:ln>
            <a:noFill/>
          </a:ln>
        </p:spPr>
        <p:txBody>
          <a:bodyPr anchorCtr="0" anchor="t" bIns="91425" lIns="91425" spcFirstLastPara="1" rIns="91425" wrap="square" tIns="91425">
            <a:noAutofit/>
          </a:bodyPr>
          <a:lstStyle/>
          <a:p>
            <a:pPr indent="-406400" lvl="0" marL="457200" marR="0" rtl="0" algn="l">
              <a:lnSpc>
                <a:spcPct val="115000"/>
              </a:lnSpc>
              <a:spcBef>
                <a:spcPts val="0"/>
              </a:spcBef>
              <a:spcAft>
                <a:spcPts val="0"/>
              </a:spcAft>
              <a:buClr>
                <a:srgbClr val="000000"/>
              </a:buClr>
              <a:buSzPts val="2800"/>
              <a:buFont typeface="Lato Black"/>
              <a:buChar char="●"/>
            </a:pPr>
            <a:r>
              <a:rPr b="0" i="0" lang="en" sz="2800" u="none" cap="none" strike="noStrike">
                <a:solidFill>
                  <a:srgbClr val="000000"/>
                </a:solidFill>
                <a:latin typeface="Lato Black"/>
                <a:ea typeface="Lato Black"/>
                <a:cs typeface="Lato Black"/>
                <a:sym typeface="Lato Black"/>
              </a:rPr>
              <a:t>How are diversity, equity, and inclusion interconnected?</a:t>
            </a:r>
            <a:endParaRPr b="0" i="0" sz="2800" u="none" cap="none" strike="noStrike">
              <a:solidFill>
                <a:srgbClr val="000000"/>
              </a:solidFill>
              <a:latin typeface="Lato Black"/>
              <a:ea typeface="Lato Black"/>
              <a:cs typeface="Lato Black"/>
              <a:sym typeface="Lato Black"/>
            </a:endParaRPr>
          </a:p>
          <a:p>
            <a:pPr indent="-406400" lvl="0" marL="457200" marR="0" rtl="0" algn="l">
              <a:lnSpc>
                <a:spcPct val="115000"/>
              </a:lnSpc>
              <a:spcBef>
                <a:spcPts val="0"/>
              </a:spcBef>
              <a:spcAft>
                <a:spcPts val="0"/>
              </a:spcAft>
              <a:buClr>
                <a:srgbClr val="000000"/>
              </a:buClr>
              <a:buSzPts val="2800"/>
              <a:buFont typeface="Lato"/>
              <a:buChar char="●"/>
            </a:pPr>
            <a:r>
              <a:rPr b="0" i="0" lang="en" sz="2800" u="none" cap="none" strike="noStrike">
                <a:solidFill>
                  <a:srgbClr val="000000"/>
                </a:solidFill>
                <a:latin typeface="Lato"/>
                <a:ea typeface="Lato"/>
                <a:cs typeface="Lato"/>
                <a:sym typeface="Lato"/>
              </a:rPr>
              <a:t>What are some ways to </a:t>
            </a:r>
            <a:endParaRPr b="0" i="0" sz="28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800"/>
              <a:buFont typeface="Arial"/>
              <a:buNone/>
            </a:pPr>
            <a:r>
              <a:rPr b="0" i="0" lang="en" sz="2800" u="none" cap="none" strike="noStrike">
                <a:solidFill>
                  <a:srgbClr val="000000"/>
                </a:solidFill>
                <a:latin typeface="Lato"/>
                <a:ea typeface="Lato"/>
                <a:cs typeface="Lato"/>
                <a:sym typeface="Lato"/>
              </a:rPr>
              <a:t>advance the </a:t>
            </a:r>
            <a:r>
              <a:rPr b="0" i="0" lang="en" sz="2800" u="sng" cap="none" strike="noStrike">
                <a:solidFill>
                  <a:srgbClr val="820263"/>
                </a:solidFill>
                <a:latin typeface="Lato Black"/>
                <a:ea typeface="Lato Black"/>
                <a:cs typeface="Lato Black"/>
                <a:sym typeface="Lato Black"/>
                <a:hlinkClick r:id="rId4">
                  <a:extLst>
                    <a:ext uri="{A12FA001-AC4F-418D-AE19-62706E023703}">
                      <ahyp:hlinkClr val="tx"/>
                    </a:ext>
                  </a:extLst>
                </a:hlinkClick>
              </a:rPr>
              <a:t>DEI policy</a:t>
            </a:r>
            <a:endParaRPr b="0" i="0" sz="2800" u="none" cap="none" strike="noStrike">
              <a:solidFill>
                <a:srgbClr val="820263"/>
              </a:solidFill>
              <a:latin typeface="Lato Black"/>
              <a:ea typeface="Lato Black"/>
              <a:cs typeface="Lato Black"/>
              <a:sym typeface="Lato Black"/>
            </a:endParaRPr>
          </a:p>
          <a:p>
            <a:pPr indent="0" lvl="0" marL="457200" marR="0" rtl="0" algn="l">
              <a:lnSpc>
                <a:spcPct val="115000"/>
              </a:lnSpc>
              <a:spcBef>
                <a:spcPts val="0"/>
              </a:spcBef>
              <a:spcAft>
                <a:spcPts val="0"/>
              </a:spcAft>
              <a:buClr>
                <a:srgbClr val="000000"/>
              </a:buClr>
              <a:buSzPts val="2800"/>
              <a:buFont typeface="Arial"/>
              <a:buNone/>
            </a:pPr>
            <a:r>
              <a:rPr b="0" i="0" lang="en" sz="2800" u="none" cap="none" strike="noStrike">
                <a:solidFill>
                  <a:srgbClr val="000000"/>
                </a:solidFill>
                <a:latin typeface="Lato"/>
                <a:ea typeface="Lato"/>
                <a:cs typeface="Lato"/>
                <a:sym typeface="Lato"/>
              </a:rPr>
              <a:t>In your League?</a:t>
            </a:r>
            <a:endParaRPr b="0" i="0" sz="2800" u="none" cap="none" strike="noStrike">
              <a:solidFill>
                <a:srgbClr val="000000"/>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8"/>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276" name="Google Shape;276;p8"/>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a:t>DEI </a:t>
            </a:r>
            <a:endParaRPr/>
          </a:p>
        </p:txBody>
      </p:sp>
      <p:sp>
        <p:nvSpPr>
          <p:cNvPr id="277" name="Google Shape;277;p8"/>
          <p:cNvSpPr txBox="1"/>
          <p:nvPr>
            <p:ph type="title"/>
          </p:nvPr>
        </p:nvSpPr>
        <p:spPr>
          <a:xfrm>
            <a:off x="357000" y="298925"/>
            <a:ext cx="8266500" cy="1597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b="0" lang="en">
                <a:solidFill>
                  <a:srgbClr val="FFEED5"/>
                </a:solidFill>
              </a:rPr>
              <a:t>Do </a:t>
            </a:r>
            <a:r>
              <a:rPr lang="en"/>
              <a:t>inclusion and belonging</a:t>
            </a:r>
            <a:r>
              <a:rPr b="0" lang="en">
                <a:solidFill>
                  <a:srgbClr val="FFEED5"/>
                </a:solidFill>
              </a:rPr>
              <a:t> </a:t>
            </a:r>
            <a:br>
              <a:rPr b="0" lang="en">
                <a:solidFill>
                  <a:srgbClr val="FFEED5"/>
                </a:solidFill>
              </a:rPr>
            </a:br>
            <a:r>
              <a:rPr b="0" lang="en">
                <a:solidFill>
                  <a:srgbClr val="FFEED5"/>
                </a:solidFill>
              </a:rPr>
              <a:t>really matter?</a:t>
            </a:r>
            <a:endParaRPr/>
          </a:p>
        </p:txBody>
      </p:sp>
      <p:pic>
        <p:nvPicPr>
          <p:cNvPr descr="Two women walking  in a voting rights march, both are wearing LWV T-shirts. Women on left is Black, woman on right is White. Their signs read &quot;Voting is People Power&quot; and &quot;No More Excuses Voting Rights Now&quot; " id="278" name="Google Shape;278;p8" title="Voting Rights"/>
          <p:cNvPicPr preferRelativeResize="0"/>
          <p:nvPr/>
        </p:nvPicPr>
        <p:blipFill rotWithShape="1">
          <a:blip r:embed="rId3">
            <a:alphaModFix/>
          </a:blip>
          <a:srcRect b="0" l="26543" r="6064" t="0"/>
          <a:stretch/>
        </p:blipFill>
        <p:spPr>
          <a:xfrm>
            <a:off x="5330425" y="1476300"/>
            <a:ext cx="3813576" cy="3771949"/>
          </a:xfrm>
          <a:prstGeom prst="rect">
            <a:avLst/>
          </a:prstGeom>
          <a:noFill/>
          <a:ln cap="flat" cmpd="sng" w="9525">
            <a:solidFill>
              <a:schemeClr val="lt1"/>
            </a:solidFill>
            <a:prstDash val="solid"/>
            <a:round/>
            <a:headEnd len="sm" w="sm" type="none"/>
            <a:tailEnd len="sm" w="sm" type="none"/>
          </a:ln>
        </p:spPr>
      </p:pic>
      <p:sp>
        <p:nvSpPr>
          <p:cNvPr id="279" name="Google Shape;279;p8"/>
          <p:cNvSpPr txBox="1"/>
          <p:nvPr/>
        </p:nvSpPr>
        <p:spPr>
          <a:xfrm>
            <a:off x="220475" y="2272225"/>
            <a:ext cx="5318100" cy="3936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2800"/>
              <a:buFont typeface="Arial"/>
              <a:buNone/>
            </a:pPr>
            <a:r>
              <a:t/>
            </a:r>
            <a:endParaRPr b="0" i="0" sz="2800" u="none" cap="none" strike="noStrike">
              <a:solidFill>
                <a:srgbClr val="820263"/>
              </a:solidFill>
              <a:latin typeface="Lato Black"/>
              <a:ea typeface="Lato Black"/>
              <a:cs typeface="Lato Black"/>
              <a:sym typeface="Lato Black"/>
            </a:endParaRPr>
          </a:p>
        </p:txBody>
      </p:sp>
      <p:sp>
        <p:nvSpPr>
          <p:cNvPr id="280" name="Google Shape;280;p8"/>
          <p:cNvSpPr txBox="1"/>
          <p:nvPr/>
        </p:nvSpPr>
        <p:spPr>
          <a:xfrm>
            <a:off x="356825" y="2270038"/>
            <a:ext cx="4740600" cy="346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800"/>
              <a:buFont typeface="Arial"/>
              <a:buNone/>
            </a:pPr>
            <a:r>
              <a:rPr b="0" i="0" lang="en" sz="2800" u="none" cap="none" strike="noStrike">
                <a:solidFill>
                  <a:schemeClr val="dk1"/>
                </a:solidFill>
                <a:highlight>
                  <a:srgbClr val="FFFFFF"/>
                </a:highlight>
                <a:latin typeface="Lato Black"/>
                <a:ea typeface="Lato Black"/>
                <a:cs typeface="Lato Black"/>
                <a:sym typeface="Lato Black"/>
              </a:rPr>
              <a:t>Tomorrow belongs to those of us who conceive of it as belonging to everyone; who lend the best of ourselves </a:t>
            </a:r>
            <a:br>
              <a:rPr b="0" i="0" lang="en" sz="2800" u="none" cap="none" strike="noStrike">
                <a:solidFill>
                  <a:schemeClr val="dk1"/>
                </a:solidFill>
                <a:highlight>
                  <a:srgbClr val="FFFFFF"/>
                </a:highlight>
                <a:latin typeface="Lato Black"/>
                <a:ea typeface="Lato Black"/>
                <a:cs typeface="Lato Black"/>
                <a:sym typeface="Lato Black"/>
              </a:rPr>
            </a:br>
            <a:r>
              <a:rPr b="0" i="0" lang="en" sz="2800" u="none" cap="none" strike="noStrike">
                <a:solidFill>
                  <a:schemeClr val="dk1"/>
                </a:solidFill>
                <a:highlight>
                  <a:srgbClr val="FFFFFF"/>
                </a:highlight>
                <a:latin typeface="Lato Black"/>
                <a:ea typeface="Lato Black"/>
                <a:cs typeface="Lato Black"/>
                <a:sym typeface="Lato Black"/>
              </a:rPr>
              <a:t>to it, and with joy. </a:t>
            </a:r>
            <a:endParaRPr b="0" i="0" sz="2800" u="none" cap="none" strike="noStrike">
              <a:solidFill>
                <a:schemeClr val="dk1"/>
              </a:solidFill>
              <a:highlight>
                <a:srgbClr val="FFFFFF"/>
              </a:highlight>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2100"/>
              <a:buFont typeface="Arial"/>
              <a:buNone/>
            </a:pPr>
            <a:r>
              <a:t/>
            </a:r>
            <a:endParaRPr b="1" i="0" sz="2100" u="none" cap="none" strike="noStrike">
              <a:solidFill>
                <a:srgbClr val="520C50"/>
              </a:solidFill>
              <a:highlight>
                <a:srgbClr val="FFFFFF"/>
              </a:highlight>
              <a:latin typeface="Lato"/>
              <a:ea typeface="Lato"/>
              <a:cs typeface="Lato"/>
              <a:sym typeface="Lato"/>
            </a:endParaRPr>
          </a:p>
          <a:p>
            <a:pPr indent="0" lvl="0" marL="0" marR="0" rtl="0" algn="l">
              <a:lnSpc>
                <a:spcPct val="115000"/>
              </a:lnSpc>
              <a:spcBef>
                <a:spcPts val="0"/>
              </a:spcBef>
              <a:spcAft>
                <a:spcPts val="0"/>
              </a:spcAft>
              <a:buClr>
                <a:schemeClr val="dk1"/>
              </a:buClr>
              <a:buSzPts val="1100"/>
              <a:buFont typeface="Arial"/>
              <a:buNone/>
            </a:pPr>
            <a:r>
              <a:rPr b="1" i="1" lang="en" sz="2800" u="none" cap="none" strike="noStrike">
                <a:solidFill>
                  <a:srgbClr val="520C50"/>
                </a:solidFill>
                <a:highlight>
                  <a:srgbClr val="FFFFFF"/>
                </a:highlight>
                <a:latin typeface="Lato"/>
                <a:ea typeface="Lato"/>
                <a:cs typeface="Lato"/>
                <a:sym typeface="Lato"/>
              </a:rPr>
              <a:t>– </a:t>
            </a:r>
            <a:r>
              <a:rPr b="1" i="1" lang="en" sz="2800" u="sng" cap="none" strike="noStrike">
                <a:solidFill>
                  <a:srgbClr val="520C50"/>
                </a:solidFill>
                <a:highlight>
                  <a:srgbClr val="FFFFFF"/>
                </a:highlight>
                <a:latin typeface="Lato"/>
                <a:ea typeface="Lato"/>
                <a:cs typeface="Lato"/>
                <a:sym typeface="Lato"/>
                <a:hlinkClick r:id="rId4">
                  <a:extLst>
                    <a:ext uri="{A12FA001-AC4F-418D-AE19-62706E023703}">
                      <ahyp:hlinkClr val="tx"/>
                    </a:ext>
                  </a:extLst>
                </a:hlinkClick>
              </a:rPr>
              <a:t>Audre Lorde</a:t>
            </a:r>
            <a:endParaRPr b="1" i="0" sz="2800" u="none" cap="none" strike="noStrike">
              <a:solidFill>
                <a:srgbClr val="520C50"/>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ED5"/>
        </a:solidFill>
      </p:bgPr>
    </p:bg>
    <p:spTree>
      <p:nvGrpSpPr>
        <p:cNvPr id="284" name="Shape 284"/>
        <p:cNvGrpSpPr/>
        <p:nvPr/>
      </p:nvGrpSpPr>
      <p:grpSpPr>
        <a:xfrm>
          <a:off x="0" y="0"/>
          <a:ext cx="0" cy="0"/>
          <a:chOff x="0" y="0"/>
          <a:chExt cx="0" cy="0"/>
        </a:xfrm>
      </p:grpSpPr>
      <p:sp>
        <p:nvSpPr>
          <p:cNvPr id="285" name="Google Shape;285;p9"/>
          <p:cNvSpPr txBox="1"/>
          <p:nvPr>
            <p:ph idx="12" type="sldNum"/>
          </p:nvPr>
        </p:nvSpPr>
        <p:spPr>
          <a:xfrm>
            <a:off x="2910550" y="6319225"/>
            <a:ext cx="6034200" cy="5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2300"/>
              <a:buNone/>
            </a:pPr>
            <a:r>
              <a:rPr lang="en"/>
              <a:t>League of Women Voters of Pennsylvania    </a:t>
            </a:r>
            <a:fld id="{00000000-1234-1234-1234-123412341234}" type="slidenum">
              <a:rPr lang="en"/>
              <a:t>‹#›</a:t>
            </a:fld>
            <a:endParaRPr/>
          </a:p>
        </p:txBody>
      </p:sp>
      <p:sp>
        <p:nvSpPr>
          <p:cNvPr id="286" name="Google Shape;286;p9"/>
          <p:cNvSpPr txBox="1"/>
          <p:nvPr>
            <p:ph idx="3" type="sldNum"/>
          </p:nvPr>
        </p:nvSpPr>
        <p:spPr>
          <a:xfrm>
            <a:off x="296600" y="6319225"/>
            <a:ext cx="2084700" cy="52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a:t>DEI </a:t>
            </a:r>
            <a:endParaRPr/>
          </a:p>
        </p:txBody>
      </p:sp>
      <p:sp>
        <p:nvSpPr>
          <p:cNvPr id="287" name="Google Shape;287;p9"/>
          <p:cNvSpPr txBox="1"/>
          <p:nvPr>
            <p:ph type="title"/>
          </p:nvPr>
        </p:nvSpPr>
        <p:spPr>
          <a:xfrm>
            <a:off x="357000" y="298925"/>
            <a:ext cx="8587800" cy="1597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a:t>Learning Objectives</a:t>
            </a:r>
            <a:r>
              <a:rPr b="0" lang="en">
                <a:solidFill>
                  <a:srgbClr val="FFEED5"/>
                </a:solidFill>
              </a:rPr>
              <a:t> </a:t>
            </a:r>
            <a:endParaRPr b="0">
              <a:solidFill>
                <a:srgbClr val="FFEED5"/>
              </a:solidFill>
            </a:endParaRPr>
          </a:p>
          <a:p>
            <a:pPr indent="0" lvl="0" marL="0" rtl="0" algn="l">
              <a:lnSpc>
                <a:spcPct val="100000"/>
              </a:lnSpc>
              <a:spcBef>
                <a:spcPts val="0"/>
              </a:spcBef>
              <a:spcAft>
                <a:spcPts val="0"/>
              </a:spcAft>
              <a:buSzPts val="4200"/>
              <a:buNone/>
            </a:pPr>
            <a:r>
              <a:rPr b="0" lang="en">
                <a:solidFill>
                  <a:srgbClr val="FFEED5"/>
                </a:solidFill>
              </a:rPr>
              <a:t>for Module 4, </a:t>
            </a:r>
            <a:r>
              <a:rPr lang="en"/>
              <a:t>Inclusion</a:t>
            </a:r>
            <a:r>
              <a:rPr b="0" lang="en"/>
              <a:t>: </a:t>
            </a:r>
            <a:endParaRPr b="0"/>
          </a:p>
          <a:p>
            <a:pPr indent="0" lvl="0" marL="0" rtl="0" algn="l">
              <a:lnSpc>
                <a:spcPct val="100000"/>
              </a:lnSpc>
              <a:spcBef>
                <a:spcPts val="0"/>
              </a:spcBef>
              <a:spcAft>
                <a:spcPts val="0"/>
              </a:spcAft>
              <a:buSzPts val="4200"/>
              <a:buNone/>
            </a:pPr>
            <a:r>
              <a:t/>
            </a:r>
            <a:endParaRPr b="0">
              <a:solidFill>
                <a:srgbClr val="FFEED5"/>
              </a:solidFill>
            </a:endParaRPr>
          </a:p>
        </p:txBody>
      </p:sp>
      <p:sp>
        <p:nvSpPr>
          <p:cNvPr id="288" name="Google Shape;288;p9"/>
          <p:cNvSpPr txBox="1"/>
          <p:nvPr/>
        </p:nvSpPr>
        <p:spPr>
          <a:xfrm>
            <a:off x="6070825" y="3056875"/>
            <a:ext cx="2743200" cy="2253300"/>
          </a:xfrm>
          <a:prstGeom prst="rect">
            <a:avLst/>
          </a:prstGeom>
          <a:solidFill>
            <a:schemeClr val="lt1"/>
          </a:solidFill>
          <a:ln cap="flat" cmpd="sng" w="9525">
            <a:solidFill>
              <a:srgbClr val="00559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b="1" i="0" lang="en" sz="2400" u="none" cap="none" strike="noStrike">
                <a:solidFill>
                  <a:srgbClr val="000000"/>
                </a:solidFill>
                <a:latin typeface="Lato"/>
                <a:ea typeface="Lato"/>
                <a:cs typeface="Lato"/>
                <a:sym typeface="Lato"/>
              </a:rPr>
              <a:t>How to foster</a:t>
            </a:r>
            <a:endParaRPr b="1" i="0" sz="2400" u="none" cap="none" strike="noStrike">
              <a:solidFill>
                <a:srgbClr val="000000"/>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800"/>
              <a:buFont typeface="Arial"/>
              <a:buNone/>
            </a:pPr>
            <a:r>
              <a:rPr b="1" i="0" lang="en" sz="2400" u="none" cap="none" strike="noStrike">
                <a:solidFill>
                  <a:srgbClr val="000000"/>
                </a:solidFill>
                <a:latin typeface="Lato"/>
                <a:ea typeface="Lato"/>
                <a:cs typeface="Lato"/>
                <a:sym typeface="Lato"/>
              </a:rPr>
              <a:t>Inclusion and welcoming in </a:t>
            </a:r>
            <a:endParaRPr b="1" i="0" sz="2400" u="none" cap="none" strike="noStrike">
              <a:solidFill>
                <a:srgbClr val="000000"/>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800"/>
              <a:buFont typeface="Arial"/>
              <a:buNone/>
            </a:pPr>
            <a:r>
              <a:rPr b="1" i="0" lang="en" sz="2400" u="none" cap="none" strike="noStrike">
                <a:solidFill>
                  <a:srgbClr val="000000"/>
                </a:solidFill>
                <a:latin typeface="Lato"/>
                <a:ea typeface="Lato"/>
                <a:cs typeface="Lato"/>
                <a:sym typeface="Lato"/>
              </a:rPr>
              <a:t>your League Community.</a:t>
            </a:r>
            <a:endParaRPr b="1" i="0" sz="2400" u="none" cap="none" strike="noStrike">
              <a:solidFill>
                <a:srgbClr val="000000"/>
              </a:solidFill>
              <a:latin typeface="Lato"/>
              <a:ea typeface="Lato"/>
              <a:cs typeface="Lato"/>
              <a:sym typeface="Lato"/>
            </a:endParaRPr>
          </a:p>
        </p:txBody>
      </p:sp>
      <p:sp>
        <p:nvSpPr>
          <p:cNvPr id="289" name="Google Shape;289;p9"/>
          <p:cNvSpPr txBox="1"/>
          <p:nvPr/>
        </p:nvSpPr>
        <p:spPr>
          <a:xfrm>
            <a:off x="3200400" y="3050275"/>
            <a:ext cx="2743200" cy="3103200"/>
          </a:xfrm>
          <a:prstGeom prst="rect">
            <a:avLst/>
          </a:prstGeom>
          <a:solidFill>
            <a:schemeClr val="lt1"/>
          </a:solidFill>
          <a:ln cap="flat" cmpd="sng" w="9525">
            <a:solidFill>
              <a:srgbClr val="00559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b="1" i="0" lang="en" sz="2400" u="none" cap="none" strike="noStrike">
                <a:solidFill>
                  <a:srgbClr val="000000"/>
                </a:solidFill>
                <a:latin typeface="Lato"/>
                <a:ea typeface="Lato"/>
                <a:cs typeface="Lato"/>
                <a:sym typeface="Lato"/>
              </a:rPr>
              <a:t>Inclusive best practices</a:t>
            </a:r>
            <a:r>
              <a:rPr b="1" lang="en" sz="2400">
                <a:latin typeface="Lato"/>
                <a:ea typeface="Lato"/>
                <a:cs typeface="Lato"/>
                <a:sym typeface="Lato"/>
              </a:rPr>
              <a:t>.</a:t>
            </a:r>
            <a:endParaRPr b="1" sz="2400">
              <a:latin typeface="Lato"/>
              <a:ea typeface="Lato"/>
              <a:cs typeface="Lato"/>
              <a:sym typeface="Lato"/>
            </a:endParaRPr>
          </a:p>
          <a:p>
            <a:pPr indent="0" lvl="0" marL="0" marR="0" rtl="0" algn="ctr">
              <a:lnSpc>
                <a:spcPct val="115000"/>
              </a:lnSpc>
              <a:spcBef>
                <a:spcPts val="0"/>
              </a:spcBef>
              <a:spcAft>
                <a:spcPts val="0"/>
              </a:spcAft>
              <a:buClr>
                <a:srgbClr val="000000"/>
              </a:buClr>
              <a:buSzPts val="1800"/>
              <a:buFont typeface="Arial"/>
              <a:buNone/>
            </a:pPr>
            <a:r>
              <a:rPr b="1" i="0" lang="en" sz="2400" u="none" cap="none" strike="noStrike">
                <a:solidFill>
                  <a:srgbClr val="000000"/>
                </a:solidFill>
                <a:latin typeface="Lato"/>
                <a:ea typeface="Lato"/>
                <a:cs typeface="Lato"/>
                <a:sym typeface="Lato"/>
              </a:rPr>
              <a:t> Does everyone feel included and welcomed? </a:t>
            </a:r>
            <a:endParaRPr b="1" i="0" sz="2400" u="none" cap="none" strike="noStrike">
              <a:solidFill>
                <a:srgbClr val="000000"/>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800"/>
              <a:buFont typeface="Arial"/>
              <a:buNone/>
            </a:pPr>
            <a:r>
              <a:rPr b="1" i="0" lang="en" sz="2400" u="none" cap="none" strike="noStrike">
                <a:solidFill>
                  <a:srgbClr val="000000"/>
                </a:solidFill>
                <a:latin typeface="Lato"/>
                <a:ea typeface="Lato"/>
                <a:cs typeface="Lato"/>
                <a:sym typeface="Lato"/>
              </a:rPr>
              <a:t>What needs </a:t>
            </a:r>
            <a:endParaRPr b="1" i="0" sz="2400" u="none" cap="none" strike="noStrike">
              <a:solidFill>
                <a:srgbClr val="000000"/>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800"/>
              <a:buFont typeface="Arial"/>
              <a:buNone/>
            </a:pPr>
            <a:r>
              <a:rPr b="1" i="0" lang="en" sz="2400" u="none" cap="none" strike="noStrike">
                <a:solidFill>
                  <a:srgbClr val="000000"/>
                </a:solidFill>
                <a:latin typeface="Lato"/>
                <a:ea typeface="Lato"/>
                <a:cs typeface="Lato"/>
                <a:sym typeface="Lato"/>
              </a:rPr>
              <a:t>can be</a:t>
            </a:r>
            <a:r>
              <a:rPr b="1" lang="en" sz="2400">
                <a:latin typeface="Lato"/>
                <a:ea typeface="Lato"/>
                <a:cs typeface="Lato"/>
                <a:sym typeface="Lato"/>
              </a:rPr>
              <a:t> </a:t>
            </a:r>
            <a:r>
              <a:rPr b="1" i="0" lang="en" sz="2400" u="none" cap="none" strike="noStrike">
                <a:solidFill>
                  <a:srgbClr val="000000"/>
                </a:solidFill>
                <a:latin typeface="Lato"/>
                <a:ea typeface="Lato"/>
                <a:cs typeface="Lato"/>
                <a:sym typeface="Lato"/>
              </a:rPr>
              <a:t>Identified? </a:t>
            </a:r>
            <a:endParaRPr b="1" i="0" sz="2400" u="none" cap="none" strike="noStrike">
              <a:solidFill>
                <a:srgbClr val="000000"/>
              </a:solidFill>
              <a:latin typeface="Lato"/>
              <a:ea typeface="Lato"/>
              <a:cs typeface="Lato"/>
              <a:sym typeface="Lato"/>
            </a:endParaRPr>
          </a:p>
        </p:txBody>
      </p:sp>
      <p:sp>
        <p:nvSpPr>
          <p:cNvPr id="290" name="Google Shape;290;p9"/>
          <p:cNvSpPr txBox="1"/>
          <p:nvPr/>
        </p:nvSpPr>
        <p:spPr>
          <a:xfrm>
            <a:off x="325450" y="3056875"/>
            <a:ext cx="2743200" cy="1403700"/>
          </a:xfrm>
          <a:prstGeom prst="rect">
            <a:avLst/>
          </a:prstGeom>
          <a:solidFill>
            <a:schemeClr val="lt1"/>
          </a:solidFill>
          <a:ln cap="flat" cmpd="sng" w="9525">
            <a:solidFill>
              <a:srgbClr val="00559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800"/>
              <a:buFont typeface="Arial"/>
              <a:buNone/>
            </a:pPr>
            <a:r>
              <a:rPr b="1" i="0" lang="en" sz="2400" u="none" cap="none" strike="noStrike">
                <a:solidFill>
                  <a:srgbClr val="000000"/>
                </a:solidFill>
                <a:latin typeface="Lato"/>
                <a:ea typeface="Lato"/>
                <a:cs typeface="Lato"/>
                <a:sym typeface="Lato"/>
              </a:rPr>
              <a:t>Inclusion and</a:t>
            </a:r>
            <a:endParaRPr b="1" i="0" sz="2400" u="none" cap="none" strike="noStrike">
              <a:solidFill>
                <a:srgbClr val="000000"/>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800"/>
              <a:buFont typeface="Arial"/>
              <a:buNone/>
            </a:pPr>
            <a:r>
              <a:rPr b="1" i="0" lang="en" sz="2400" u="none" cap="none" strike="noStrike">
                <a:solidFill>
                  <a:srgbClr val="000000"/>
                </a:solidFill>
                <a:latin typeface="Lato"/>
                <a:ea typeface="Lato"/>
                <a:cs typeface="Lato"/>
                <a:sym typeface="Lato"/>
              </a:rPr>
              <a:t>It’s importance</a:t>
            </a:r>
            <a:endParaRPr b="1" i="0" sz="2400" u="none" cap="none" strike="noStrike">
              <a:solidFill>
                <a:srgbClr val="000000"/>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800"/>
              <a:buFont typeface="Arial"/>
              <a:buNone/>
            </a:pPr>
            <a:r>
              <a:rPr b="1" i="0" lang="en" sz="2400" u="none" cap="none" strike="noStrike">
                <a:solidFill>
                  <a:srgbClr val="000000"/>
                </a:solidFill>
                <a:latin typeface="Lato"/>
                <a:ea typeface="Lato"/>
                <a:cs typeface="Lato"/>
                <a:sym typeface="Lato"/>
              </a:rPr>
              <a:t>In your League.</a:t>
            </a:r>
            <a:endParaRPr b="1" i="0" sz="2400" u="none" cap="none" strike="noStrike">
              <a:solidFill>
                <a:srgbClr val="000000"/>
              </a:solidFill>
              <a:latin typeface="Lato"/>
              <a:ea typeface="Lato"/>
              <a:cs typeface="Lato"/>
              <a:sym typeface="Lato"/>
            </a:endParaRPr>
          </a:p>
        </p:txBody>
      </p:sp>
      <p:sp>
        <p:nvSpPr>
          <p:cNvPr id="291" name="Google Shape;291;p9"/>
          <p:cNvSpPr/>
          <p:nvPr/>
        </p:nvSpPr>
        <p:spPr>
          <a:xfrm>
            <a:off x="3198150" y="2525575"/>
            <a:ext cx="2743200" cy="524700"/>
          </a:xfrm>
          <a:prstGeom prst="rect">
            <a:avLst/>
          </a:prstGeom>
          <a:solidFill>
            <a:srgbClr val="820263"/>
          </a:solidFill>
          <a:ln cap="flat" cmpd="sng" w="9525">
            <a:solidFill>
              <a:srgbClr val="0055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800" u="none" cap="none" strike="noStrike">
                <a:solidFill>
                  <a:srgbClr val="FFFFFF"/>
                </a:solidFill>
                <a:latin typeface="Lato Black"/>
                <a:ea typeface="Lato Black"/>
                <a:cs typeface="Lato Black"/>
                <a:sym typeface="Lato Black"/>
              </a:rPr>
              <a:t>Identify</a:t>
            </a:r>
            <a:endParaRPr b="0" i="0" sz="1200" u="none" cap="none" strike="noStrike">
              <a:solidFill>
                <a:srgbClr val="000000"/>
              </a:solidFill>
              <a:latin typeface="Lato Black"/>
              <a:ea typeface="Lato Black"/>
              <a:cs typeface="Lato Black"/>
              <a:sym typeface="Lato Black"/>
            </a:endParaRPr>
          </a:p>
        </p:txBody>
      </p:sp>
      <p:sp>
        <p:nvSpPr>
          <p:cNvPr id="292" name="Google Shape;292;p9"/>
          <p:cNvSpPr/>
          <p:nvPr/>
        </p:nvSpPr>
        <p:spPr>
          <a:xfrm>
            <a:off x="325479" y="2525575"/>
            <a:ext cx="2743200" cy="524700"/>
          </a:xfrm>
          <a:prstGeom prst="rect">
            <a:avLst/>
          </a:prstGeom>
          <a:solidFill>
            <a:srgbClr val="820263"/>
          </a:solidFill>
          <a:ln cap="flat" cmpd="sng" w="9525">
            <a:solidFill>
              <a:srgbClr val="0055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800" u="none" cap="none" strike="noStrike">
                <a:solidFill>
                  <a:srgbClr val="FFFFFF"/>
                </a:solidFill>
                <a:latin typeface="Lato Black"/>
                <a:ea typeface="Lato Black"/>
                <a:cs typeface="Lato Black"/>
                <a:sym typeface="Lato Black"/>
              </a:rPr>
              <a:t>Understand</a:t>
            </a:r>
            <a:endParaRPr b="0" i="0" sz="1200" u="none" cap="none" strike="noStrike">
              <a:solidFill>
                <a:srgbClr val="000000"/>
              </a:solidFill>
              <a:latin typeface="Arial"/>
              <a:ea typeface="Arial"/>
              <a:cs typeface="Arial"/>
              <a:sym typeface="Arial"/>
            </a:endParaRPr>
          </a:p>
        </p:txBody>
      </p:sp>
      <p:sp>
        <p:nvSpPr>
          <p:cNvPr id="293" name="Google Shape;293;p9"/>
          <p:cNvSpPr/>
          <p:nvPr/>
        </p:nvSpPr>
        <p:spPr>
          <a:xfrm>
            <a:off x="6070825" y="2525575"/>
            <a:ext cx="2743200" cy="524700"/>
          </a:xfrm>
          <a:prstGeom prst="rect">
            <a:avLst/>
          </a:prstGeom>
          <a:solidFill>
            <a:srgbClr val="82026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Lato Black"/>
                <a:ea typeface="Lato Black"/>
                <a:cs typeface="Lato Black"/>
                <a:sym typeface="Lato Black"/>
              </a:rPr>
              <a:t>Understand</a:t>
            </a:r>
            <a:endParaRPr b="0" i="0" sz="1800" u="none" cap="none" strike="noStrike">
              <a:solidFill>
                <a:srgbClr val="FFFFFF"/>
              </a:solidFill>
              <a:latin typeface="Lato Black"/>
              <a:ea typeface="Lato Black"/>
              <a:cs typeface="Lato Black"/>
              <a:sym typeface="Lato Black"/>
            </a:endParaRPr>
          </a:p>
        </p:txBody>
      </p:sp>
    </p:spTree>
  </p:cSld>
  <p:clrMapOvr>
    <a:masterClrMapping/>
  </p:clrMapOvr>
</p:sld>
</file>

<file path=ppt/theme/theme1.xml><?xml version="1.0" encoding="utf-8"?>
<a:theme xmlns:a="http://schemas.openxmlformats.org/drawingml/2006/main" xmlns:r="http://schemas.openxmlformats.org/officeDocument/2006/relationships" name="LWVPA">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WVPA">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LWVPA">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